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omments/modernComment_117_B2B4B68C.xml" ContentType="application/vnd.ms-powerpoint.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modernComment_131_1238232B.xml" ContentType="application/vnd.ms-powerpoint.comment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5" r:id="rId5"/>
  </p:sldMasterIdLst>
  <p:notesMasterIdLst>
    <p:notesMasterId r:id="rId32"/>
  </p:notesMasterIdLst>
  <p:handoutMasterIdLst>
    <p:handoutMasterId r:id="rId33"/>
  </p:handoutMasterIdLst>
  <p:sldIdLst>
    <p:sldId id="1303" r:id="rId6"/>
    <p:sldId id="278" r:id="rId7"/>
    <p:sldId id="279" r:id="rId8"/>
    <p:sldId id="280" r:id="rId9"/>
    <p:sldId id="286" r:id="rId10"/>
    <p:sldId id="287" r:id="rId11"/>
    <p:sldId id="305" r:id="rId12"/>
    <p:sldId id="306" r:id="rId13"/>
    <p:sldId id="281" r:id="rId14"/>
    <p:sldId id="289" r:id="rId15"/>
    <p:sldId id="297" r:id="rId16"/>
    <p:sldId id="291" r:id="rId17"/>
    <p:sldId id="298" r:id="rId18"/>
    <p:sldId id="299" r:id="rId19"/>
    <p:sldId id="290" r:id="rId20"/>
    <p:sldId id="292" r:id="rId21"/>
    <p:sldId id="293" r:id="rId22"/>
    <p:sldId id="300" r:id="rId23"/>
    <p:sldId id="294" r:id="rId24"/>
    <p:sldId id="295" r:id="rId25"/>
    <p:sldId id="304" r:id="rId26"/>
    <p:sldId id="303" r:id="rId27"/>
    <p:sldId id="307" r:id="rId28"/>
    <p:sldId id="309" r:id="rId29"/>
    <p:sldId id="301" r:id="rId30"/>
    <p:sldId id="30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315DB60-A8BE-D000-6749-E70A73AD3314}" name="Abu Numan" initials="AN" userId="S::abu.numan@ingentive.com::667796eb-9736-47e8-8039-ecd6c6b4b72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5F5"/>
    <a:srgbClr val="6C6C6C"/>
    <a:srgbClr val="DEDEDE"/>
    <a:srgbClr val="252729"/>
    <a:srgbClr val="FFFFFF"/>
    <a:srgbClr val="314D70"/>
    <a:srgbClr val="FAFAFA"/>
    <a:srgbClr val="515B70"/>
    <a:srgbClr val="361E2F"/>
    <a:srgbClr val="1F1F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500965-CB0D-45E3-9534-4006D00319BD}" v="1" dt="2024-09-18T11:46:44.31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7" d="100"/>
          <a:sy n="117" d="100"/>
        </p:scale>
        <p:origin x="318" y="11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8/10/relationships/authors" Target="authors.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handoutMaster" Target="handoutMasters/handoutMaster1.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s>
</file>

<file path=ppt/comments/modernComment_117_B2B4B68C.xml><?xml version="1.0" encoding="utf-8"?>
<p188:cmLst xmlns:a="http://schemas.openxmlformats.org/drawingml/2006/main" xmlns:r="http://schemas.openxmlformats.org/officeDocument/2006/relationships" xmlns:p188="http://schemas.microsoft.com/office/powerpoint/2018/8/main">
  <p188:cm id="{69B3BE96-8FD7-4A52-8589-B2C4BE97D4DE}" authorId="{4315DB60-A8BE-D000-6749-E70A73AD3314}" status="resolved" created="2024-09-13T14:19:16.968" complete="100000">
    <ac:deMkLst xmlns:ac="http://schemas.microsoft.com/office/drawing/2013/main/command">
      <pc:docMk xmlns:pc="http://schemas.microsoft.com/office/powerpoint/2013/main/command"/>
      <pc:sldMk xmlns:pc="http://schemas.microsoft.com/office/powerpoint/2013/main/command" cId="2998187660" sldId="279"/>
      <ac:spMk id="2" creationId="{01FC5A1E-B888-ED53-BEAE-BE990696203F}"/>
    </ac:deMkLst>
    <p188:txBody>
      <a:bodyPr/>
      <a:lstStyle/>
      <a:p>
        <a:r>
          <a:rPr lang="en-US"/>
          <a:t>should it say accessed?</a:t>
        </a:r>
      </a:p>
    </p188:txBody>
  </p188:cm>
</p188:cmLst>
</file>

<file path=ppt/comments/modernComment_131_1238232B.xml><?xml version="1.0" encoding="utf-8"?>
<p188:cmLst xmlns:a="http://schemas.openxmlformats.org/drawingml/2006/main" xmlns:r="http://schemas.openxmlformats.org/officeDocument/2006/relationships" xmlns:p188="http://schemas.microsoft.com/office/powerpoint/2018/8/main">
  <p188:cm id="{CB25A394-5947-4198-8AC0-486A6BF52E50}" authorId="{4315DB60-A8BE-D000-6749-E70A73AD3314}" status="resolved" created="2024-09-13T14:19:49.236" complete="100000">
    <ac:deMkLst xmlns:ac="http://schemas.microsoft.com/office/drawing/2013/main/command">
      <pc:docMk xmlns:pc="http://schemas.microsoft.com/office/powerpoint/2013/main/command"/>
      <pc:sldMk xmlns:pc="http://schemas.microsoft.com/office/powerpoint/2013/main/command" cId="305668907" sldId="305"/>
      <ac:spMk id="2" creationId="{AE5B6FA4-D9A4-9D53-F502-D2C5290CDCE5}"/>
    </ac:deMkLst>
    <p188:txBody>
      <a:bodyPr/>
      <a:lstStyle/>
      <a:p>
        <a:r>
          <a:rPr lang="en-US"/>
          <a:t>should it say will 'open'</a:t>
        </a:r>
      </a:p>
    </p188:txBody>
  </p188:cm>
</p188:cmLst>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80496F-8918-4097-A8D6-8393D1C652DC}" type="doc">
      <dgm:prSet loTypeId="urn:microsoft.com/office/officeart/2008/layout/VerticalCurvedList" loCatId="list" qsTypeId="urn:microsoft.com/office/officeart/2005/8/quickstyle/simple1" qsCatId="simple" csTypeId="urn:microsoft.com/office/officeart/2005/8/colors/accent5_2" csCatId="accent5" phldr="1"/>
      <dgm:spPr/>
      <dgm:t>
        <a:bodyPr/>
        <a:lstStyle/>
        <a:p>
          <a:endParaRPr lang="en-GB"/>
        </a:p>
      </dgm:t>
    </dgm:pt>
    <dgm:pt modelId="{D13E4033-188E-46DB-B941-DAC393610CD2}">
      <dgm:prSet phldrT="[Text]" custT="1"/>
      <dgm:spPr/>
      <dgm:t>
        <a:bodyPr/>
        <a:lstStyle/>
        <a:p>
          <a:pPr>
            <a:buFont typeface="Symbol" panose="05050102010706020507" pitchFamily="18" charset="2"/>
            <a:buChar char=""/>
          </a:pPr>
          <a:r>
            <a:rPr lang="en-GB" sz="1600">
              <a:latin typeface="Arial" panose="020B0604020202020204" pitchFamily="34" charset="0"/>
              <a:cs typeface="Arial" panose="020B0604020202020204" pitchFamily="34" charset="0"/>
            </a:rPr>
            <a:t>Chat, 1:1 meetings and messaging</a:t>
          </a:r>
        </a:p>
      </dgm:t>
    </dgm:pt>
    <dgm:pt modelId="{B09958FC-86B8-4C95-9C14-2686FB9C8B9F}" type="parTrans" cxnId="{68B7C33F-537D-45AB-81E1-5E188FF27DF1}">
      <dgm:prSet/>
      <dgm:spPr/>
      <dgm:t>
        <a:bodyPr/>
        <a:lstStyle/>
        <a:p>
          <a:endParaRPr lang="en-GB" sz="1600">
            <a:latin typeface="Arial" panose="020B0604020202020204" pitchFamily="34" charset="0"/>
            <a:cs typeface="Arial" panose="020B0604020202020204" pitchFamily="34" charset="0"/>
          </a:endParaRPr>
        </a:p>
      </dgm:t>
    </dgm:pt>
    <dgm:pt modelId="{8DBD9AE5-3BC2-44F2-BBB7-0C9DE61D4FE1}" type="sibTrans" cxnId="{68B7C33F-537D-45AB-81E1-5E188FF27DF1}">
      <dgm:prSet/>
      <dgm:spPr/>
      <dgm:t>
        <a:bodyPr/>
        <a:lstStyle/>
        <a:p>
          <a:endParaRPr lang="en-GB" sz="1600">
            <a:latin typeface="Arial" panose="020B0604020202020204" pitchFamily="34" charset="0"/>
            <a:cs typeface="Arial" panose="020B0604020202020204" pitchFamily="34" charset="0"/>
          </a:endParaRPr>
        </a:p>
      </dgm:t>
    </dgm:pt>
    <dgm:pt modelId="{D9E132D6-10DE-4289-8FB9-FDF473F44B95}">
      <dgm:prSet phldrT="[Text]" custT="1"/>
      <dgm:spPr/>
      <dgm:t>
        <a:bodyPr/>
        <a:lstStyle/>
        <a:p>
          <a:pPr>
            <a:buFont typeface="Symbol" panose="05050102010706020507" pitchFamily="18" charset="2"/>
            <a:buChar char=""/>
          </a:pPr>
          <a:r>
            <a:rPr lang="en-GB" sz="1600">
              <a:latin typeface="Arial" panose="020B0604020202020204" pitchFamily="34" charset="0"/>
              <a:cs typeface="Arial" panose="020B0604020202020204" pitchFamily="34" charset="0"/>
            </a:rPr>
            <a:t>Video Conferencing </a:t>
          </a:r>
        </a:p>
      </dgm:t>
    </dgm:pt>
    <dgm:pt modelId="{6E280710-F486-4294-96C8-B0F9D65483A2}" type="parTrans" cxnId="{687CFFCC-6A54-4B3F-B98B-3FD6ED8D377E}">
      <dgm:prSet/>
      <dgm:spPr/>
      <dgm:t>
        <a:bodyPr/>
        <a:lstStyle/>
        <a:p>
          <a:endParaRPr lang="en-GB" sz="1600">
            <a:latin typeface="Arial" panose="020B0604020202020204" pitchFamily="34" charset="0"/>
            <a:cs typeface="Arial" panose="020B0604020202020204" pitchFamily="34" charset="0"/>
          </a:endParaRPr>
        </a:p>
      </dgm:t>
    </dgm:pt>
    <dgm:pt modelId="{6A0B5EF5-F444-495A-B505-B56757BF1208}" type="sibTrans" cxnId="{687CFFCC-6A54-4B3F-B98B-3FD6ED8D377E}">
      <dgm:prSet/>
      <dgm:spPr/>
      <dgm:t>
        <a:bodyPr/>
        <a:lstStyle/>
        <a:p>
          <a:endParaRPr lang="en-GB" sz="1600">
            <a:latin typeface="Arial" panose="020B0604020202020204" pitchFamily="34" charset="0"/>
            <a:cs typeface="Arial" panose="020B0604020202020204" pitchFamily="34" charset="0"/>
          </a:endParaRPr>
        </a:p>
      </dgm:t>
    </dgm:pt>
    <dgm:pt modelId="{BA436ED9-763B-4674-95BB-3C03E018B3F2}">
      <dgm:prSet phldrT="[Text]" custT="1"/>
      <dgm:spPr/>
      <dgm:t>
        <a:bodyPr/>
        <a:lstStyle/>
        <a:p>
          <a:r>
            <a:rPr lang="en-GB" sz="1600">
              <a:latin typeface="Arial" panose="020B0604020202020204" pitchFamily="34" charset="0"/>
              <a:cs typeface="Arial" panose="020B0604020202020204" pitchFamily="34" charset="0"/>
            </a:rPr>
            <a:t>File sharing &amp; collaboration</a:t>
          </a:r>
        </a:p>
      </dgm:t>
    </dgm:pt>
    <dgm:pt modelId="{86709C52-C22D-45EC-B6C2-6663C70DEAC5}" type="parTrans" cxnId="{80DADFB8-7F29-4C5D-86C8-769D917DFA4A}">
      <dgm:prSet/>
      <dgm:spPr/>
      <dgm:t>
        <a:bodyPr/>
        <a:lstStyle/>
        <a:p>
          <a:endParaRPr lang="en-GB" sz="1600">
            <a:latin typeface="Arial" panose="020B0604020202020204" pitchFamily="34" charset="0"/>
            <a:cs typeface="Arial" panose="020B0604020202020204" pitchFamily="34" charset="0"/>
          </a:endParaRPr>
        </a:p>
      </dgm:t>
    </dgm:pt>
    <dgm:pt modelId="{BA28C6F6-9FA5-4F7C-B7D8-C4D218DD4D5C}" type="sibTrans" cxnId="{80DADFB8-7F29-4C5D-86C8-769D917DFA4A}">
      <dgm:prSet/>
      <dgm:spPr/>
      <dgm:t>
        <a:bodyPr/>
        <a:lstStyle/>
        <a:p>
          <a:endParaRPr lang="en-GB" sz="1600">
            <a:latin typeface="Arial" panose="020B0604020202020204" pitchFamily="34" charset="0"/>
            <a:cs typeface="Arial" panose="020B0604020202020204" pitchFamily="34" charset="0"/>
          </a:endParaRPr>
        </a:p>
      </dgm:t>
    </dgm:pt>
    <dgm:pt modelId="{DCE130D5-30BB-41EC-BD33-432276795CB8}">
      <dgm:prSet phldrT="[Text]" custT="1"/>
      <dgm:spPr/>
      <dgm:t>
        <a:bodyPr/>
        <a:lstStyle/>
        <a:p>
          <a:pPr>
            <a:buFont typeface="Symbol" panose="05050102010706020507" pitchFamily="18" charset="2"/>
            <a:buChar char=""/>
          </a:pPr>
          <a:r>
            <a:rPr lang="en-GB" sz="1600">
              <a:latin typeface="Arial" panose="020B0604020202020204" pitchFamily="34" charset="0"/>
              <a:cs typeface="Arial" panose="020B0604020202020204" pitchFamily="34" charset="0"/>
            </a:rPr>
            <a:t>Team workspaces</a:t>
          </a:r>
        </a:p>
      </dgm:t>
    </dgm:pt>
    <dgm:pt modelId="{C356697B-1434-4FFE-A2DD-DAF4C450A4D9}" type="parTrans" cxnId="{547BC998-74A3-4BED-9546-E87FB31CB54D}">
      <dgm:prSet/>
      <dgm:spPr/>
      <dgm:t>
        <a:bodyPr/>
        <a:lstStyle/>
        <a:p>
          <a:endParaRPr lang="en-GB" sz="1600">
            <a:latin typeface="Arial" panose="020B0604020202020204" pitchFamily="34" charset="0"/>
            <a:cs typeface="Arial" panose="020B0604020202020204" pitchFamily="34" charset="0"/>
          </a:endParaRPr>
        </a:p>
      </dgm:t>
    </dgm:pt>
    <dgm:pt modelId="{BD27A9C2-67E6-495F-839A-9BA6C8475CFA}" type="sibTrans" cxnId="{547BC998-74A3-4BED-9546-E87FB31CB54D}">
      <dgm:prSet/>
      <dgm:spPr/>
      <dgm:t>
        <a:bodyPr/>
        <a:lstStyle/>
        <a:p>
          <a:endParaRPr lang="en-GB" sz="1600">
            <a:latin typeface="Arial" panose="020B0604020202020204" pitchFamily="34" charset="0"/>
            <a:cs typeface="Arial" panose="020B0604020202020204" pitchFamily="34" charset="0"/>
          </a:endParaRPr>
        </a:p>
      </dgm:t>
    </dgm:pt>
    <dgm:pt modelId="{31656665-3CCD-4D15-BF65-6BB9EEDB9852}" type="pres">
      <dgm:prSet presAssocID="{4E80496F-8918-4097-A8D6-8393D1C652DC}" presName="Name0" presStyleCnt="0">
        <dgm:presLayoutVars>
          <dgm:chMax val="7"/>
          <dgm:chPref val="7"/>
          <dgm:dir/>
        </dgm:presLayoutVars>
      </dgm:prSet>
      <dgm:spPr/>
    </dgm:pt>
    <dgm:pt modelId="{1738A089-0196-44B8-B7A6-0D5EEF6C2440}" type="pres">
      <dgm:prSet presAssocID="{4E80496F-8918-4097-A8D6-8393D1C652DC}" presName="Name1" presStyleCnt="0"/>
      <dgm:spPr/>
    </dgm:pt>
    <dgm:pt modelId="{F0D6DFFA-0C15-4FC2-A82C-F0CE190A8C53}" type="pres">
      <dgm:prSet presAssocID="{4E80496F-8918-4097-A8D6-8393D1C652DC}" presName="cycle" presStyleCnt="0"/>
      <dgm:spPr/>
    </dgm:pt>
    <dgm:pt modelId="{047F43EB-A144-435F-8366-48056934CFCE}" type="pres">
      <dgm:prSet presAssocID="{4E80496F-8918-4097-A8D6-8393D1C652DC}" presName="srcNode" presStyleLbl="node1" presStyleIdx="0" presStyleCnt="4"/>
      <dgm:spPr/>
    </dgm:pt>
    <dgm:pt modelId="{70956A49-84AF-4F23-90CD-68A0732AD735}" type="pres">
      <dgm:prSet presAssocID="{4E80496F-8918-4097-A8D6-8393D1C652DC}" presName="conn" presStyleLbl="parChTrans1D2" presStyleIdx="0" presStyleCnt="1"/>
      <dgm:spPr/>
    </dgm:pt>
    <dgm:pt modelId="{06DADE32-6F5A-4DB8-8DB3-6CF5DF5CA263}" type="pres">
      <dgm:prSet presAssocID="{4E80496F-8918-4097-A8D6-8393D1C652DC}" presName="extraNode" presStyleLbl="node1" presStyleIdx="0" presStyleCnt="4"/>
      <dgm:spPr/>
    </dgm:pt>
    <dgm:pt modelId="{403DEE45-FC2F-46E3-989F-3C65E223BB6D}" type="pres">
      <dgm:prSet presAssocID="{4E80496F-8918-4097-A8D6-8393D1C652DC}" presName="dstNode" presStyleLbl="node1" presStyleIdx="0" presStyleCnt="4"/>
      <dgm:spPr/>
    </dgm:pt>
    <dgm:pt modelId="{35F2C8F0-6E2A-45B7-ABE8-C113E444683B}" type="pres">
      <dgm:prSet presAssocID="{D13E4033-188E-46DB-B941-DAC393610CD2}" presName="text_1" presStyleLbl="node1" presStyleIdx="0" presStyleCnt="4">
        <dgm:presLayoutVars>
          <dgm:bulletEnabled val="1"/>
        </dgm:presLayoutVars>
      </dgm:prSet>
      <dgm:spPr/>
    </dgm:pt>
    <dgm:pt modelId="{BBFFF08D-7EE5-4360-B6F8-411CF2E57C24}" type="pres">
      <dgm:prSet presAssocID="{D13E4033-188E-46DB-B941-DAC393610CD2}" presName="accent_1" presStyleCnt="0"/>
      <dgm:spPr/>
    </dgm:pt>
    <dgm:pt modelId="{85F3C5DF-5D30-4F83-95E8-8D4DB3D1BF2F}" type="pres">
      <dgm:prSet presAssocID="{D13E4033-188E-46DB-B941-DAC393610CD2}" presName="accentRepeatNode" presStyleLbl="solidFgAcc1" presStyleIdx="0" presStyleCnt="4"/>
      <dgm:spPr/>
    </dgm:pt>
    <dgm:pt modelId="{F144999C-7715-423D-AC14-31FBDE273A37}" type="pres">
      <dgm:prSet presAssocID="{D9E132D6-10DE-4289-8FB9-FDF473F44B95}" presName="text_2" presStyleLbl="node1" presStyleIdx="1" presStyleCnt="4">
        <dgm:presLayoutVars>
          <dgm:bulletEnabled val="1"/>
        </dgm:presLayoutVars>
      </dgm:prSet>
      <dgm:spPr/>
    </dgm:pt>
    <dgm:pt modelId="{274BC998-2349-4CCD-82FC-2B1CF0DE09A3}" type="pres">
      <dgm:prSet presAssocID="{D9E132D6-10DE-4289-8FB9-FDF473F44B95}" presName="accent_2" presStyleCnt="0"/>
      <dgm:spPr/>
    </dgm:pt>
    <dgm:pt modelId="{A777BA80-945F-441D-BC3F-F45D12EC3B38}" type="pres">
      <dgm:prSet presAssocID="{D9E132D6-10DE-4289-8FB9-FDF473F44B95}" presName="accentRepeatNode" presStyleLbl="solidFgAcc1" presStyleIdx="1" presStyleCnt="4"/>
      <dgm:spPr/>
    </dgm:pt>
    <dgm:pt modelId="{CAC7D784-1E34-431F-9328-BCBC939EF830}" type="pres">
      <dgm:prSet presAssocID="{BA436ED9-763B-4674-95BB-3C03E018B3F2}" presName="text_3" presStyleLbl="node1" presStyleIdx="2" presStyleCnt="4">
        <dgm:presLayoutVars>
          <dgm:bulletEnabled val="1"/>
        </dgm:presLayoutVars>
      </dgm:prSet>
      <dgm:spPr/>
    </dgm:pt>
    <dgm:pt modelId="{6127DE34-B005-46EF-A8C4-505485C67BFF}" type="pres">
      <dgm:prSet presAssocID="{BA436ED9-763B-4674-95BB-3C03E018B3F2}" presName="accent_3" presStyleCnt="0"/>
      <dgm:spPr/>
    </dgm:pt>
    <dgm:pt modelId="{9D71BD76-00D9-4906-9A7E-0F58C04C0BB9}" type="pres">
      <dgm:prSet presAssocID="{BA436ED9-763B-4674-95BB-3C03E018B3F2}" presName="accentRepeatNode" presStyleLbl="solidFgAcc1" presStyleIdx="2" presStyleCnt="4"/>
      <dgm:spPr/>
    </dgm:pt>
    <dgm:pt modelId="{5055953B-1FA1-482A-A29E-B09A32709C0B}" type="pres">
      <dgm:prSet presAssocID="{DCE130D5-30BB-41EC-BD33-432276795CB8}" presName="text_4" presStyleLbl="node1" presStyleIdx="3" presStyleCnt="4">
        <dgm:presLayoutVars>
          <dgm:bulletEnabled val="1"/>
        </dgm:presLayoutVars>
      </dgm:prSet>
      <dgm:spPr/>
    </dgm:pt>
    <dgm:pt modelId="{90537679-24CE-4B9C-A96C-F82A7F782782}" type="pres">
      <dgm:prSet presAssocID="{DCE130D5-30BB-41EC-BD33-432276795CB8}" presName="accent_4" presStyleCnt="0"/>
      <dgm:spPr/>
    </dgm:pt>
    <dgm:pt modelId="{821439AF-9CAB-47EC-A3AE-B2356C194BBE}" type="pres">
      <dgm:prSet presAssocID="{DCE130D5-30BB-41EC-BD33-432276795CB8}" presName="accentRepeatNode" presStyleLbl="solidFgAcc1" presStyleIdx="3" presStyleCnt="4"/>
      <dgm:spPr/>
    </dgm:pt>
  </dgm:ptLst>
  <dgm:cxnLst>
    <dgm:cxn modelId="{2D921913-0A79-455E-8131-A26351FE9737}" type="presOf" srcId="{BA436ED9-763B-4674-95BB-3C03E018B3F2}" destId="{CAC7D784-1E34-431F-9328-BCBC939EF830}" srcOrd="0" destOrd="0" presId="urn:microsoft.com/office/officeart/2008/layout/VerticalCurvedList"/>
    <dgm:cxn modelId="{68B7C33F-537D-45AB-81E1-5E188FF27DF1}" srcId="{4E80496F-8918-4097-A8D6-8393D1C652DC}" destId="{D13E4033-188E-46DB-B941-DAC393610CD2}" srcOrd="0" destOrd="0" parTransId="{B09958FC-86B8-4C95-9C14-2686FB9C8B9F}" sibTransId="{8DBD9AE5-3BC2-44F2-BBB7-0C9DE61D4FE1}"/>
    <dgm:cxn modelId="{3B907889-18C6-498D-A548-40239E4751B1}" type="presOf" srcId="{8DBD9AE5-3BC2-44F2-BBB7-0C9DE61D4FE1}" destId="{70956A49-84AF-4F23-90CD-68A0732AD735}" srcOrd="0" destOrd="0" presId="urn:microsoft.com/office/officeart/2008/layout/VerticalCurvedList"/>
    <dgm:cxn modelId="{547BC998-74A3-4BED-9546-E87FB31CB54D}" srcId="{4E80496F-8918-4097-A8D6-8393D1C652DC}" destId="{DCE130D5-30BB-41EC-BD33-432276795CB8}" srcOrd="3" destOrd="0" parTransId="{C356697B-1434-4FFE-A2DD-DAF4C450A4D9}" sibTransId="{BD27A9C2-67E6-495F-839A-9BA6C8475CFA}"/>
    <dgm:cxn modelId="{C81CB2B5-5734-484A-BB44-9C3F540D77A5}" type="presOf" srcId="{D9E132D6-10DE-4289-8FB9-FDF473F44B95}" destId="{F144999C-7715-423D-AC14-31FBDE273A37}" srcOrd="0" destOrd="0" presId="urn:microsoft.com/office/officeart/2008/layout/VerticalCurvedList"/>
    <dgm:cxn modelId="{80DADFB8-7F29-4C5D-86C8-769D917DFA4A}" srcId="{4E80496F-8918-4097-A8D6-8393D1C652DC}" destId="{BA436ED9-763B-4674-95BB-3C03E018B3F2}" srcOrd="2" destOrd="0" parTransId="{86709C52-C22D-45EC-B6C2-6663C70DEAC5}" sibTransId="{BA28C6F6-9FA5-4F7C-B7D8-C4D218DD4D5C}"/>
    <dgm:cxn modelId="{687CFFCC-6A54-4B3F-B98B-3FD6ED8D377E}" srcId="{4E80496F-8918-4097-A8D6-8393D1C652DC}" destId="{D9E132D6-10DE-4289-8FB9-FDF473F44B95}" srcOrd="1" destOrd="0" parTransId="{6E280710-F486-4294-96C8-B0F9D65483A2}" sibTransId="{6A0B5EF5-F444-495A-B505-B56757BF1208}"/>
    <dgm:cxn modelId="{771280CE-CE0B-4B73-9651-A6C666E2617C}" type="presOf" srcId="{DCE130D5-30BB-41EC-BD33-432276795CB8}" destId="{5055953B-1FA1-482A-A29E-B09A32709C0B}" srcOrd="0" destOrd="0" presId="urn:microsoft.com/office/officeart/2008/layout/VerticalCurvedList"/>
    <dgm:cxn modelId="{C98438DF-59A7-4E8A-80F0-61F7B8ECA8C5}" type="presOf" srcId="{D13E4033-188E-46DB-B941-DAC393610CD2}" destId="{35F2C8F0-6E2A-45B7-ABE8-C113E444683B}" srcOrd="0" destOrd="0" presId="urn:microsoft.com/office/officeart/2008/layout/VerticalCurvedList"/>
    <dgm:cxn modelId="{3D24E7F2-E66B-4B38-B159-F16CF7A41FCA}" type="presOf" srcId="{4E80496F-8918-4097-A8D6-8393D1C652DC}" destId="{31656665-3CCD-4D15-BF65-6BB9EEDB9852}" srcOrd="0" destOrd="0" presId="urn:microsoft.com/office/officeart/2008/layout/VerticalCurvedList"/>
    <dgm:cxn modelId="{E40D36CC-B5B3-42E0-BC7B-90B623DCC300}" type="presParOf" srcId="{31656665-3CCD-4D15-BF65-6BB9EEDB9852}" destId="{1738A089-0196-44B8-B7A6-0D5EEF6C2440}" srcOrd="0" destOrd="0" presId="urn:microsoft.com/office/officeart/2008/layout/VerticalCurvedList"/>
    <dgm:cxn modelId="{D2417C24-C6BD-4E52-A657-24276BE86630}" type="presParOf" srcId="{1738A089-0196-44B8-B7A6-0D5EEF6C2440}" destId="{F0D6DFFA-0C15-4FC2-A82C-F0CE190A8C53}" srcOrd="0" destOrd="0" presId="urn:microsoft.com/office/officeart/2008/layout/VerticalCurvedList"/>
    <dgm:cxn modelId="{5A5A5C4B-F030-4363-8007-526FE1066963}" type="presParOf" srcId="{F0D6DFFA-0C15-4FC2-A82C-F0CE190A8C53}" destId="{047F43EB-A144-435F-8366-48056934CFCE}" srcOrd="0" destOrd="0" presId="urn:microsoft.com/office/officeart/2008/layout/VerticalCurvedList"/>
    <dgm:cxn modelId="{2746F774-EB87-416B-B10C-89FD497D0D1D}" type="presParOf" srcId="{F0D6DFFA-0C15-4FC2-A82C-F0CE190A8C53}" destId="{70956A49-84AF-4F23-90CD-68A0732AD735}" srcOrd="1" destOrd="0" presId="urn:microsoft.com/office/officeart/2008/layout/VerticalCurvedList"/>
    <dgm:cxn modelId="{13AAB7B7-520B-4BBE-B1B4-87479A76410C}" type="presParOf" srcId="{F0D6DFFA-0C15-4FC2-A82C-F0CE190A8C53}" destId="{06DADE32-6F5A-4DB8-8DB3-6CF5DF5CA263}" srcOrd="2" destOrd="0" presId="urn:microsoft.com/office/officeart/2008/layout/VerticalCurvedList"/>
    <dgm:cxn modelId="{8A47763D-A6AC-4006-ACD2-642F8AAA1F38}" type="presParOf" srcId="{F0D6DFFA-0C15-4FC2-A82C-F0CE190A8C53}" destId="{403DEE45-FC2F-46E3-989F-3C65E223BB6D}" srcOrd="3" destOrd="0" presId="urn:microsoft.com/office/officeart/2008/layout/VerticalCurvedList"/>
    <dgm:cxn modelId="{94BF803E-4361-44EA-BBBA-1CF2856B5950}" type="presParOf" srcId="{1738A089-0196-44B8-B7A6-0D5EEF6C2440}" destId="{35F2C8F0-6E2A-45B7-ABE8-C113E444683B}" srcOrd="1" destOrd="0" presId="urn:microsoft.com/office/officeart/2008/layout/VerticalCurvedList"/>
    <dgm:cxn modelId="{59EB0333-F16C-4EF7-A895-3AB88FF82911}" type="presParOf" srcId="{1738A089-0196-44B8-B7A6-0D5EEF6C2440}" destId="{BBFFF08D-7EE5-4360-B6F8-411CF2E57C24}" srcOrd="2" destOrd="0" presId="urn:microsoft.com/office/officeart/2008/layout/VerticalCurvedList"/>
    <dgm:cxn modelId="{69CC496A-9D58-4012-BD8A-7CE1E9651575}" type="presParOf" srcId="{BBFFF08D-7EE5-4360-B6F8-411CF2E57C24}" destId="{85F3C5DF-5D30-4F83-95E8-8D4DB3D1BF2F}" srcOrd="0" destOrd="0" presId="urn:microsoft.com/office/officeart/2008/layout/VerticalCurvedList"/>
    <dgm:cxn modelId="{53C569F0-1222-46C9-A0AC-C9C1242CC845}" type="presParOf" srcId="{1738A089-0196-44B8-B7A6-0D5EEF6C2440}" destId="{F144999C-7715-423D-AC14-31FBDE273A37}" srcOrd="3" destOrd="0" presId="urn:microsoft.com/office/officeart/2008/layout/VerticalCurvedList"/>
    <dgm:cxn modelId="{CFF5F280-DEFD-4585-A2A4-286065D83C63}" type="presParOf" srcId="{1738A089-0196-44B8-B7A6-0D5EEF6C2440}" destId="{274BC998-2349-4CCD-82FC-2B1CF0DE09A3}" srcOrd="4" destOrd="0" presId="urn:microsoft.com/office/officeart/2008/layout/VerticalCurvedList"/>
    <dgm:cxn modelId="{2C821C24-A2D4-4762-A195-71FA043D494A}" type="presParOf" srcId="{274BC998-2349-4CCD-82FC-2B1CF0DE09A3}" destId="{A777BA80-945F-441D-BC3F-F45D12EC3B38}" srcOrd="0" destOrd="0" presId="urn:microsoft.com/office/officeart/2008/layout/VerticalCurvedList"/>
    <dgm:cxn modelId="{4CBB92EA-3A7F-4680-A538-691375106E11}" type="presParOf" srcId="{1738A089-0196-44B8-B7A6-0D5EEF6C2440}" destId="{CAC7D784-1E34-431F-9328-BCBC939EF830}" srcOrd="5" destOrd="0" presId="urn:microsoft.com/office/officeart/2008/layout/VerticalCurvedList"/>
    <dgm:cxn modelId="{041EE5FE-21D8-4E8D-B2AC-6074CEF93F8B}" type="presParOf" srcId="{1738A089-0196-44B8-B7A6-0D5EEF6C2440}" destId="{6127DE34-B005-46EF-A8C4-505485C67BFF}" srcOrd="6" destOrd="0" presId="urn:microsoft.com/office/officeart/2008/layout/VerticalCurvedList"/>
    <dgm:cxn modelId="{1079344F-3FAA-4E6C-B27A-6D3299C79ECE}" type="presParOf" srcId="{6127DE34-B005-46EF-A8C4-505485C67BFF}" destId="{9D71BD76-00D9-4906-9A7E-0F58C04C0BB9}" srcOrd="0" destOrd="0" presId="urn:microsoft.com/office/officeart/2008/layout/VerticalCurvedList"/>
    <dgm:cxn modelId="{506F069B-F7D3-4304-8E40-2871318439F7}" type="presParOf" srcId="{1738A089-0196-44B8-B7A6-0D5EEF6C2440}" destId="{5055953B-1FA1-482A-A29E-B09A32709C0B}" srcOrd="7" destOrd="0" presId="urn:microsoft.com/office/officeart/2008/layout/VerticalCurvedList"/>
    <dgm:cxn modelId="{601FC40A-B0DC-4F9B-9CDC-EEBEDA8BC466}" type="presParOf" srcId="{1738A089-0196-44B8-B7A6-0D5EEF6C2440}" destId="{90537679-24CE-4B9C-A96C-F82A7F782782}" srcOrd="8" destOrd="0" presId="urn:microsoft.com/office/officeart/2008/layout/VerticalCurvedList"/>
    <dgm:cxn modelId="{19BCB76C-15FC-44E4-A4CB-0FB332744893}" type="presParOf" srcId="{90537679-24CE-4B9C-A96C-F82A7F782782}" destId="{821439AF-9CAB-47EC-A3AE-B2356C194BBE}"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E5B094F-FB1D-46A2-A7B2-163FEDC6445F}" type="doc">
      <dgm:prSet loTypeId="urn:microsoft.com/office/officeart/2005/8/layout/pyramid1" loCatId="pyramid" qsTypeId="urn:microsoft.com/office/officeart/2005/8/quickstyle/simple1" qsCatId="simple" csTypeId="urn:microsoft.com/office/officeart/2005/8/colors/accent1_2" csCatId="accent1" phldr="1"/>
      <dgm:spPr/>
    </dgm:pt>
    <dgm:pt modelId="{E33DC79E-D90D-49B7-B2BD-373A52E18323}">
      <dgm:prSet phldrT="[Text]" custT="1"/>
      <dgm:spPr/>
      <dgm:t>
        <a:bodyPr/>
        <a:lstStyle/>
        <a:p>
          <a:endParaRPr lang="en-GB" sz="3200" dirty="0"/>
        </a:p>
        <a:p>
          <a:endParaRPr lang="en-GB" sz="3200" dirty="0"/>
        </a:p>
        <a:p>
          <a:r>
            <a:rPr lang="en-GB" sz="3200" dirty="0"/>
            <a:t>Teams</a:t>
          </a:r>
        </a:p>
      </dgm:t>
    </dgm:pt>
    <dgm:pt modelId="{A7DCD2F2-5945-44EB-83C2-D109253DE223}" type="parTrans" cxnId="{9764F641-610A-4695-9F9A-78453AC89BA7}">
      <dgm:prSet/>
      <dgm:spPr/>
      <dgm:t>
        <a:bodyPr/>
        <a:lstStyle/>
        <a:p>
          <a:endParaRPr lang="en-GB"/>
        </a:p>
      </dgm:t>
    </dgm:pt>
    <dgm:pt modelId="{5F622346-559C-4995-BC79-62C052E3072E}" type="sibTrans" cxnId="{9764F641-610A-4695-9F9A-78453AC89BA7}">
      <dgm:prSet/>
      <dgm:spPr/>
      <dgm:t>
        <a:bodyPr/>
        <a:lstStyle/>
        <a:p>
          <a:endParaRPr lang="en-GB"/>
        </a:p>
      </dgm:t>
    </dgm:pt>
    <dgm:pt modelId="{51499D68-A912-4425-B56F-B27FEC0D5848}">
      <dgm:prSet phldrT="[Text]" custT="1"/>
      <dgm:spPr/>
      <dgm:t>
        <a:bodyPr/>
        <a:lstStyle/>
        <a:p>
          <a:r>
            <a:rPr lang="en-GB" sz="3200" dirty="0"/>
            <a:t>OneDrive</a:t>
          </a:r>
        </a:p>
      </dgm:t>
    </dgm:pt>
    <dgm:pt modelId="{681D07E9-CB40-450C-8825-C3A2CA55D32E}" type="parTrans" cxnId="{653C1775-5BF5-4E44-B5D1-1E744357B9B9}">
      <dgm:prSet/>
      <dgm:spPr/>
      <dgm:t>
        <a:bodyPr/>
        <a:lstStyle/>
        <a:p>
          <a:endParaRPr lang="en-GB"/>
        </a:p>
      </dgm:t>
    </dgm:pt>
    <dgm:pt modelId="{E948F8C1-BA30-4185-936C-9A1E843F6487}" type="sibTrans" cxnId="{653C1775-5BF5-4E44-B5D1-1E744357B9B9}">
      <dgm:prSet/>
      <dgm:spPr/>
      <dgm:t>
        <a:bodyPr/>
        <a:lstStyle/>
        <a:p>
          <a:endParaRPr lang="en-GB"/>
        </a:p>
      </dgm:t>
    </dgm:pt>
    <dgm:pt modelId="{2937D1A6-BAE5-40BB-8A6B-49D26FAAF3A8}" type="pres">
      <dgm:prSet presAssocID="{9E5B094F-FB1D-46A2-A7B2-163FEDC6445F}" presName="Name0" presStyleCnt="0">
        <dgm:presLayoutVars>
          <dgm:dir/>
          <dgm:animLvl val="lvl"/>
          <dgm:resizeHandles val="exact"/>
        </dgm:presLayoutVars>
      </dgm:prSet>
      <dgm:spPr/>
    </dgm:pt>
    <dgm:pt modelId="{7B2613CB-2475-40AB-9F0F-36A7FDC49955}" type="pres">
      <dgm:prSet presAssocID="{E33DC79E-D90D-49B7-B2BD-373A52E18323}" presName="Name8" presStyleCnt="0"/>
      <dgm:spPr/>
    </dgm:pt>
    <dgm:pt modelId="{12C913F7-B4BE-4F08-BF58-0EB9D74586E8}" type="pres">
      <dgm:prSet presAssocID="{E33DC79E-D90D-49B7-B2BD-373A52E18323}" presName="level" presStyleLbl="node1" presStyleIdx="0" presStyleCnt="2" custLinFactNeighborX="338" custLinFactNeighborY="-798">
        <dgm:presLayoutVars>
          <dgm:chMax val="1"/>
          <dgm:bulletEnabled val="1"/>
        </dgm:presLayoutVars>
      </dgm:prSet>
      <dgm:spPr/>
    </dgm:pt>
    <dgm:pt modelId="{DA4C6B2B-3BAD-4141-A5A0-EF041E501638}" type="pres">
      <dgm:prSet presAssocID="{E33DC79E-D90D-49B7-B2BD-373A52E18323}" presName="levelTx" presStyleLbl="revTx" presStyleIdx="0" presStyleCnt="0">
        <dgm:presLayoutVars>
          <dgm:chMax val="1"/>
          <dgm:bulletEnabled val="1"/>
        </dgm:presLayoutVars>
      </dgm:prSet>
      <dgm:spPr/>
    </dgm:pt>
    <dgm:pt modelId="{40C74581-654E-46D7-AA4A-89A52C14053A}" type="pres">
      <dgm:prSet presAssocID="{51499D68-A912-4425-B56F-B27FEC0D5848}" presName="Name8" presStyleCnt="0"/>
      <dgm:spPr/>
    </dgm:pt>
    <dgm:pt modelId="{760043CF-7AE6-450F-8D75-7FF1119A901F}" type="pres">
      <dgm:prSet presAssocID="{51499D68-A912-4425-B56F-B27FEC0D5848}" presName="level" presStyleLbl="node1" presStyleIdx="1" presStyleCnt="2">
        <dgm:presLayoutVars>
          <dgm:chMax val="1"/>
          <dgm:bulletEnabled val="1"/>
        </dgm:presLayoutVars>
      </dgm:prSet>
      <dgm:spPr/>
    </dgm:pt>
    <dgm:pt modelId="{AE329693-B3C0-4194-84A0-29393ADEDE21}" type="pres">
      <dgm:prSet presAssocID="{51499D68-A912-4425-B56F-B27FEC0D5848}" presName="levelTx" presStyleLbl="revTx" presStyleIdx="0" presStyleCnt="0">
        <dgm:presLayoutVars>
          <dgm:chMax val="1"/>
          <dgm:bulletEnabled val="1"/>
        </dgm:presLayoutVars>
      </dgm:prSet>
      <dgm:spPr/>
    </dgm:pt>
  </dgm:ptLst>
  <dgm:cxnLst>
    <dgm:cxn modelId="{9764F641-610A-4695-9F9A-78453AC89BA7}" srcId="{9E5B094F-FB1D-46A2-A7B2-163FEDC6445F}" destId="{E33DC79E-D90D-49B7-B2BD-373A52E18323}" srcOrd="0" destOrd="0" parTransId="{A7DCD2F2-5945-44EB-83C2-D109253DE223}" sibTransId="{5F622346-559C-4995-BC79-62C052E3072E}"/>
    <dgm:cxn modelId="{A7B80B55-1519-4045-ADA1-76E4EAA2FD60}" type="presOf" srcId="{9E5B094F-FB1D-46A2-A7B2-163FEDC6445F}" destId="{2937D1A6-BAE5-40BB-8A6B-49D26FAAF3A8}" srcOrd="0" destOrd="0" presId="urn:microsoft.com/office/officeart/2005/8/layout/pyramid1"/>
    <dgm:cxn modelId="{653C1775-5BF5-4E44-B5D1-1E744357B9B9}" srcId="{9E5B094F-FB1D-46A2-A7B2-163FEDC6445F}" destId="{51499D68-A912-4425-B56F-B27FEC0D5848}" srcOrd="1" destOrd="0" parTransId="{681D07E9-CB40-450C-8825-C3A2CA55D32E}" sibTransId="{E948F8C1-BA30-4185-936C-9A1E843F6487}"/>
    <dgm:cxn modelId="{38B0D297-B964-454C-B693-7E15B3A34C42}" type="presOf" srcId="{E33DC79E-D90D-49B7-B2BD-373A52E18323}" destId="{DA4C6B2B-3BAD-4141-A5A0-EF041E501638}" srcOrd="1" destOrd="0" presId="urn:microsoft.com/office/officeart/2005/8/layout/pyramid1"/>
    <dgm:cxn modelId="{CF3B4FAE-8BC4-4921-9D25-B959992D22E6}" type="presOf" srcId="{E33DC79E-D90D-49B7-B2BD-373A52E18323}" destId="{12C913F7-B4BE-4F08-BF58-0EB9D74586E8}" srcOrd="0" destOrd="0" presId="urn:microsoft.com/office/officeart/2005/8/layout/pyramid1"/>
    <dgm:cxn modelId="{D992BCE3-9CD8-4012-B1CD-58A28BEE7482}" type="presOf" srcId="{51499D68-A912-4425-B56F-B27FEC0D5848}" destId="{AE329693-B3C0-4194-84A0-29393ADEDE21}" srcOrd="1" destOrd="0" presId="urn:microsoft.com/office/officeart/2005/8/layout/pyramid1"/>
    <dgm:cxn modelId="{511F6AE5-A91B-4C62-A28E-9ED8BD3C79D8}" type="presOf" srcId="{51499D68-A912-4425-B56F-B27FEC0D5848}" destId="{760043CF-7AE6-450F-8D75-7FF1119A901F}" srcOrd="0" destOrd="0" presId="urn:microsoft.com/office/officeart/2005/8/layout/pyramid1"/>
    <dgm:cxn modelId="{5647735B-FBC6-4100-B007-D41F77E22950}" type="presParOf" srcId="{2937D1A6-BAE5-40BB-8A6B-49D26FAAF3A8}" destId="{7B2613CB-2475-40AB-9F0F-36A7FDC49955}" srcOrd="0" destOrd="0" presId="urn:microsoft.com/office/officeart/2005/8/layout/pyramid1"/>
    <dgm:cxn modelId="{4DA167D0-3428-4810-8999-B9A6200B7888}" type="presParOf" srcId="{7B2613CB-2475-40AB-9F0F-36A7FDC49955}" destId="{12C913F7-B4BE-4F08-BF58-0EB9D74586E8}" srcOrd="0" destOrd="0" presId="urn:microsoft.com/office/officeart/2005/8/layout/pyramid1"/>
    <dgm:cxn modelId="{8F27B508-029E-4CF9-B051-DFF2D86D7BB2}" type="presParOf" srcId="{7B2613CB-2475-40AB-9F0F-36A7FDC49955}" destId="{DA4C6B2B-3BAD-4141-A5A0-EF041E501638}" srcOrd="1" destOrd="0" presId="urn:microsoft.com/office/officeart/2005/8/layout/pyramid1"/>
    <dgm:cxn modelId="{7133D447-F8F6-4DB8-9657-48DD8313F74C}" type="presParOf" srcId="{2937D1A6-BAE5-40BB-8A6B-49D26FAAF3A8}" destId="{40C74581-654E-46D7-AA4A-89A52C14053A}" srcOrd="1" destOrd="0" presId="urn:microsoft.com/office/officeart/2005/8/layout/pyramid1"/>
    <dgm:cxn modelId="{E2FE4F4D-57AE-4EE4-B595-233B10B074F2}" type="presParOf" srcId="{40C74581-654E-46D7-AA4A-89A52C14053A}" destId="{760043CF-7AE6-450F-8D75-7FF1119A901F}" srcOrd="0" destOrd="0" presId="urn:microsoft.com/office/officeart/2005/8/layout/pyramid1"/>
    <dgm:cxn modelId="{3553C265-DE59-4C89-A361-E02CCDF36AE5}" type="presParOf" srcId="{40C74581-654E-46D7-AA4A-89A52C14053A}" destId="{AE329693-B3C0-4194-84A0-29393ADEDE21}"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956A49-84AF-4F23-90CD-68A0732AD735}">
      <dsp:nvSpPr>
        <dsp:cNvPr id="0" name=""/>
        <dsp:cNvSpPr/>
      </dsp:nvSpPr>
      <dsp:spPr>
        <a:xfrm>
          <a:off x="-5065030" y="-775966"/>
          <a:ext cx="6031967" cy="6031967"/>
        </a:xfrm>
        <a:prstGeom prst="blockArc">
          <a:avLst>
            <a:gd name="adj1" fmla="val 18900000"/>
            <a:gd name="adj2" fmla="val 2700000"/>
            <a:gd name="adj3" fmla="val 358"/>
          </a:avLst>
        </a:prstGeom>
        <a:noFill/>
        <a:ln w="1270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5F2C8F0-6E2A-45B7-ABE8-C113E444683B}">
      <dsp:nvSpPr>
        <dsp:cNvPr id="0" name=""/>
        <dsp:cNvSpPr/>
      </dsp:nvSpPr>
      <dsp:spPr>
        <a:xfrm>
          <a:off x="506311" y="344425"/>
          <a:ext cx="4673231" cy="689208"/>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7059" tIns="40640" rIns="40640" bIns="40640" numCol="1" spcCol="1270" anchor="ctr" anchorCtr="0">
          <a:noAutofit/>
        </a:bodyPr>
        <a:lstStyle/>
        <a:p>
          <a:pPr marL="0" lvl="0" indent="0" algn="l" defTabSz="711200">
            <a:lnSpc>
              <a:spcPct val="90000"/>
            </a:lnSpc>
            <a:spcBef>
              <a:spcPct val="0"/>
            </a:spcBef>
            <a:spcAft>
              <a:spcPct val="35000"/>
            </a:spcAft>
            <a:buFont typeface="Symbol" panose="05050102010706020507" pitchFamily="18" charset="2"/>
            <a:buNone/>
          </a:pPr>
          <a:r>
            <a:rPr lang="en-GB" sz="1600" kern="1200">
              <a:latin typeface="Arial" panose="020B0604020202020204" pitchFamily="34" charset="0"/>
              <a:cs typeface="Arial" panose="020B0604020202020204" pitchFamily="34" charset="0"/>
            </a:rPr>
            <a:t>Chat, 1:1 meetings and messaging</a:t>
          </a:r>
        </a:p>
      </dsp:txBody>
      <dsp:txXfrm>
        <a:off x="506311" y="344425"/>
        <a:ext cx="4673231" cy="689208"/>
      </dsp:txXfrm>
    </dsp:sp>
    <dsp:sp modelId="{85F3C5DF-5D30-4F83-95E8-8D4DB3D1BF2F}">
      <dsp:nvSpPr>
        <dsp:cNvPr id="0" name=""/>
        <dsp:cNvSpPr/>
      </dsp:nvSpPr>
      <dsp:spPr>
        <a:xfrm>
          <a:off x="75555" y="258274"/>
          <a:ext cx="861510" cy="861510"/>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144999C-7715-423D-AC14-31FBDE273A37}">
      <dsp:nvSpPr>
        <dsp:cNvPr id="0" name=""/>
        <dsp:cNvSpPr/>
      </dsp:nvSpPr>
      <dsp:spPr>
        <a:xfrm>
          <a:off x="901450" y="1378417"/>
          <a:ext cx="4278092" cy="689208"/>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7059" tIns="40640" rIns="40640" bIns="40640" numCol="1" spcCol="1270" anchor="ctr" anchorCtr="0">
          <a:noAutofit/>
        </a:bodyPr>
        <a:lstStyle/>
        <a:p>
          <a:pPr marL="0" lvl="0" indent="0" algn="l" defTabSz="711200">
            <a:lnSpc>
              <a:spcPct val="90000"/>
            </a:lnSpc>
            <a:spcBef>
              <a:spcPct val="0"/>
            </a:spcBef>
            <a:spcAft>
              <a:spcPct val="35000"/>
            </a:spcAft>
            <a:buFont typeface="Symbol" panose="05050102010706020507" pitchFamily="18" charset="2"/>
            <a:buNone/>
          </a:pPr>
          <a:r>
            <a:rPr lang="en-GB" sz="1600" kern="1200">
              <a:latin typeface="Arial" panose="020B0604020202020204" pitchFamily="34" charset="0"/>
              <a:cs typeface="Arial" panose="020B0604020202020204" pitchFamily="34" charset="0"/>
            </a:rPr>
            <a:t>Video Conferencing </a:t>
          </a:r>
        </a:p>
      </dsp:txBody>
      <dsp:txXfrm>
        <a:off x="901450" y="1378417"/>
        <a:ext cx="4278092" cy="689208"/>
      </dsp:txXfrm>
    </dsp:sp>
    <dsp:sp modelId="{A777BA80-945F-441D-BC3F-F45D12EC3B38}">
      <dsp:nvSpPr>
        <dsp:cNvPr id="0" name=""/>
        <dsp:cNvSpPr/>
      </dsp:nvSpPr>
      <dsp:spPr>
        <a:xfrm>
          <a:off x="470694" y="1292266"/>
          <a:ext cx="861510" cy="861510"/>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AC7D784-1E34-431F-9328-BCBC939EF830}">
      <dsp:nvSpPr>
        <dsp:cNvPr id="0" name=""/>
        <dsp:cNvSpPr/>
      </dsp:nvSpPr>
      <dsp:spPr>
        <a:xfrm>
          <a:off x="901450" y="2412409"/>
          <a:ext cx="4278092" cy="689208"/>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7059" tIns="40640" rIns="40640" bIns="40640" numCol="1" spcCol="1270" anchor="ctr" anchorCtr="0">
          <a:noAutofit/>
        </a:bodyPr>
        <a:lstStyle/>
        <a:p>
          <a:pPr marL="0" lvl="0" indent="0" algn="l" defTabSz="711200">
            <a:lnSpc>
              <a:spcPct val="90000"/>
            </a:lnSpc>
            <a:spcBef>
              <a:spcPct val="0"/>
            </a:spcBef>
            <a:spcAft>
              <a:spcPct val="35000"/>
            </a:spcAft>
            <a:buNone/>
          </a:pPr>
          <a:r>
            <a:rPr lang="en-GB" sz="1600" kern="1200">
              <a:latin typeface="Arial" panose="020B0604020202020204" pitchFamily="34" charset="0"/>
              <a:cs typeface="Arial" panose="020B0604020202020204" pitchFamily="34" charset="0"/>
            </a:rPr>
            <a:t>File sharing &amp; collaboration</a:t>
          </a:r>
        </a:p>
      </dsp:txBody>
      <dsp:txXfrm>
        <a:off x="901450" y="2412409"/>
        <a:ext cx="4278092" cy="689208"/>
      </dsp:txXfrm>
    </dsp:sp>
    <dsp:sp modelId="{9D71BD76-00D9-4906-9A7E-0F58C04C0BB9}">
      <dsp:nvSpPr>
        <dsp:cNvPr id="0" name=""/>
        <dsp:cNvSpPr/>
      </dsp:nvSpPr>
      <dsp:spPr>
        <a:xfrm>
          <a:off x="470694" y="2326258"/>
          <a:ext cx="861510" cy="861510"/>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055953B-1FA1-482A-A29E-B09A32709C0B}">
      <dsp:nvSpPr>
        <dsp:cNvPr id="0" name=""/>
        <dsp:cNvSpPr/>
      </dsp:nvSpPr>
      <dsp:spPr>
        <a:xfrm>
          <a:off x="506311" y="3446401"/>
          <a:ext cx="4673231" cy="689208"/>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7059" tIns="40640" rIns="40640" bIns="40640" numCol="1" spcCol="1270" anchor="ctr" anchorCtr="0">
          <a:noAutofit/>
        </a:bodyPr>
        <a:lstStyle/>
        <a:p>
          <a:pPr marL="0" lvl="0" indent="0" algn="l" defTabSz="711200">
            <a:lnSpc>
              <a:spcPct val="90000"/>
            </a:lnSpc>
            <a:spcBef>
              <a:spcPct val="0"/>
            </a:spcBef>
            <a:spcAft>
              <a:spcPct val="35000"/>
            </a:spcAft>
            <a:buFont typeface="Symbol" panose="05050102010706020507" pitchFamily="18" charset="2"/>
            <a:buNone/>
          </a:pPr>
          <a:r>
            <a:rPr lang="en-GB" sz="1600" kern="1200">
              <a:latin typeface="Arial" panose="020B0604020202020204" pitchFamily="34" charset="0"/>
              <a:cs typeface="Arial" panose="020B0604020202020204" pitchFamily="34" charset="0"/>
            </a:rPr>
            <a:t>Team workspaces</a:t>
          </a:r>
        </a:p>
      </dsp:txBody>
      <dsp:txXfrm>
        <a:off x="506311" y="3446401"/>
        <a:ext cx="4673231" cy="689208"/>
      </dsp:txXfrm>
    </dsp:sp>
    <dsp:sp modelId="{821439AF-9CAB-47EC-A3AE-B2356C194BBE}">
      <dsp:nvSpPr>
        <dsp:cNvPr id="0" name=""/>
        <dsp:cNvSpPr/>
      </dsp:nvSpPr>
      <dsp:spPr>
        <a:xfrm>
          <a:off x="75555" y="3360250"/>
          <a:ext cx="861510" cy="861510"/>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C913F7-B4BE-4F08-BF58-0EB9D74586E8}">
      <dsp:nvSpPr>
        <dsp:cNvPr id="0" name=""/>
        <dsp:cNvSpPr/>
      </dsp:nvSpPr>
      <dsp:spPr>
        <a:xfrm>
          <a:off x="1361610" y="0"/>
          <a:ext cx="2704935" cy="2291332"/>
        </a:xfrm>
        <a:prstGeom prst="trapezoid">
          <a:avLst>
            <a:gd name="adj" fmla="val 59025"/>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GB" sz="3200" kern="1200" dirty="0"/>
        </a:p>
        <a:p>
          <a:pPr marL="0" lvl="0" indent="0" algn="ctr" defTabSz="1422400">
            <a:lnSpc>
              <a:spcPct val="90000"/>
            </a:lnSpc>
            <a:spcBef>
              <a:spcPct val="0"/>
            </a:spcBef>
            <a:spcAft>
              <a:spcPct val="35000"/>
            </a:spcAft>
            <a:buNone/>
          </a:pPr>
          <a:endParaRPr lang="en-GB" sz="3200" kern="1200" dirty="0"/>
        </a:p>
        <a:p>
          <a:pPr marL="0" lvl="0" indent="0" algn="ctr" defTabSz="1422400">
            <a:lnSpc>
              <a:spcPct val="90000"/>
            </a:lnSpc>
            <a:spcBef>
              <a:spcPct val="0"/>
            </a:spcBef>
            <a:spcAft>
              <a:spcPct val="35000"/>
            </a:spcAft>
            <a:buNone/>
          </a:pPr>
          <a:r>
            <a:rPr lang="en-GB" sz="3200" kern="1200" dirty="0"/>
            <a:t>Teams</a:t>
          </a:r>
        </a:p>
      </dsp:txBody>
      <dsp:txXfrm>
        <a:off x="1361610" y="0"/>
        <a:ext cx="2704935" cy="2291332"/>
      </dsp:txXfrm>
    </dsp:sp>
    <dsp:sp modelId="{760043CF-7AE6-450F-8D75-7FF1119A901F}">
      <dsp:nvSpPr>
        <dsp:cNvPr id="0" name=""/>
        <dsp:cNvSpPr/>
      </dsp:nvSpPr>
      <dsp:spPr>
        <a:xfrm>
          <a:off x="0" y="2291332"/>
          <a:ext cx="5409870" cy="2291332"/>
        </a:xfrm>
        <a:prstGeom prst="trapezoid">
          <a:avLst>
            <a:gd name="adj" fmla="val 59025"/>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GB" sz="3200" kern="1200" dirty="0"/>
            <a:t>OneDrive</a:t>
          </a:r>
        </a:p>
      </dsp:txBody>
      <dsp:txXfrm>
        <a:off x="946727" y="2291332"/>
        <a:ext cx="3516415" cy="2291332"/>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F7DB39E-C8D0-42BD-BB68-281E18C3AAEE}" type="datetimeFigureOut">
              <a:rPr lang="en-GB" smtClean="0"/>
              <a:t>31/10/2024</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E1A67A8-FA7D-4D12-BCD0-58DBEFABDF3E}" type="slidenum">
              <a:rPr lang="en-GB" smtClean="0"/>
              <a:t>‹#›</a:t>
            </a:fld>
            <a:endParaRPr lang="en-GB"/>
          </a:p>
        </p:txBody>
      </p:sp>
    </p:spTree>
    <p:extLst>
      <p:ext uri="{BB962C8B-B14F-4D97-AF65-F5344CB8AC3E}">
        <p14:creationId xmlns:p14="http://schemas.microsoft.com/office/powerpoint/2010/main" val="22112451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6BFEC9-5A8C-4817-8B8F-59A3F3EB2ECC}" type="datetimeFigureOut">
              <a:rPr lang="en-GB" smtClean="0"/>
              <a:t>31/10/2024</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BD2CB2-BBBF-4505-BB0A-F6BB45720F16}" type="slidenum">
              <a:rPr lang="en-GB" smtClean="0"/>
              <a:t>‹#›</a:t>
            </a:fld>
            <a:endParaRPr lang="en-GB"/>
          </a:p>
        </p:txBody>
      </p:sp>
    </p:spTree>
    <p:extLst>
      <p:ext uri="{BB962C8B-B14F-4D97-AF65-F5344CB8AC3E}">
        <p14:creationId xmlns:p14="http://schemas.microsoft.com/office/powerpoint/2010/main" val="96179528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1C2FDDD-0080-4650-A997-6FDC0D0618F1}" type="slidenum">
              <a:rPr lang="en-GB" smtClean="0"/>
              <a:t>1</a:t>
            </a:fld>
            <a:endParaRPr lang="en-GB"/>
          </a:p>
        </p:txBody>
      </p:sp>
    </p:spTree>
    <p:extLst>
      <p:ext uri="{BB962C8B-B14F-4D97-AF65-F5344CB8AC3E}">
        <p14:creationId xmlns:p14="http://schemas.microsoft.com/office/powerpoint/2010/main" val="5120518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NW London ICS)">
    <p:spTree>
      <p:nvGrpSpPr>
        <p:cNvPr id="1" name=""/>
        <p:cNvGrpSpPr/>
        <p:nvPr/>
      </p:nvGrpSpPr>
      <p:grpSpPr>
        <a:xfrm>
          <a:off x="0" y="0"/>
          <a:ext cx="0" cy="0"/>
          <a:chOff x="0" y="0"/>
          <a:chExt cx="0" cy="0"/>
        </a:xfrm>
      </p:grpSpPr>
      <p:sp>
        <p:nvSpPr>
          <p:cNvPr id="7" name="Rectangle 6"/>
          <p:cNvSpPr/>
          <p:nvPr userDrawn="1"/>
        </p:nvSpPr>
        <p:spPr>
          <a:xfrm>
            <a:off x="0" y="1080120"/>
            <a:ext cx="12192000" cy="5805264"/>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
        <p:nvSpPr>
          <p:cNvPr id="2" name="Title 1"/>
          <p:cNvSpPr>
            <a:spLocks noGrp="1"/>
          </p:cNvSpPr>
          <p:nvPr>
            <p:ph type="ctrTitle"/>
          </p:nvPr>
        </p:nvSpPr>
        <p:spPr>
          <a:xfrm>
            <a:off x="1524000" y="2202483"/>
            <a:ext cx="9144000" cy="2387600"/>
          </a:xfrm>
        </p:spPr>
        <p:txBody>
          <a:bodyPr anchor="b"/>
          <a:lstStyle>
            <a:lvl1pPr algn="ctr">
              <a:defRPr sz="6000">
                <a:solidFill>
                  <a:schemeClr val="bg1"/>
                </a:solidFill>
              </a:defRPr>
            </a:lvl1pPr>
          </a:lstStyle>
          <a:p>
            <a:r>
              <a:rPr lang="en-US"/>
              <a:t>Click to edit Master title style</a:t>
            </a:r>
            <a:endParaRPr lang="en-GB"/>
          </a:p>
        </p:txBody>
      </p:sp>
      <p:sp>
        <p:nvSpPr>
          <p:cNvPr id="3" name="Subtitle 2"/>
          <p:cNvSpPr>
            <a:spLocks noGrp="1"/>
          </p:cNvSpPr>
          <p:nvPr>
            <p:ph type="subTitle" idx="1"/>
          </p:nvPr>
        </p:nvSpPr>
        <p:spPr>
          <a:xfrm>
            <a:off x="1524000" y="4682158"/>
            <a:ext cx="9144000" cy="907082"/>
          </a:xfrm>
        </p:spPr>
        <p:txBody>
          <a:bodyPr/>
          <a:lstStyle>
            <a:lvl1pPr marL="0" indent="0" algn="ctr">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GB"/>
          </a:p>
        </p:txBody>
      </p:sp>
      <p:pic>
        <p:nvPicPr>
          <p:cNvPr id="33" name="Picture 32" descr="C:\Users\abrjes\AppData\Local\Microsoft\Windows\INetCache\Content.Outlook\JXQ15T3X\NWL-ICS-logo-high-res.jp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91344" y="116632"/>
            <a:ext cx="2233639" cy="744546"/>
          </a:xfrm>
          <a:prstGeom prst="rect">
            <a:avLst/>
          </a:prstGeom>
          <a:noFill/>
          <a:ln>
            <a:noFill/>
          </a:ln>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54190" y="215642"/>
            <a:ext cx="2018474" cy="621069"/>
          </a:xfrm>
          <a:prstGeom prst="rect">
            <a:avLst/>
          </a:prstGeom>
        </p:spPr>
      </p:pic>
    </p:spTree>
    <p:extLst>
      <p:ext uri="{BB962C8B-B14F-4D97-AF65-F5344CB8AC3E}">
        <p14:creationId xmlns:p14="http://schemas.microsoft.com/office/powerpoint/2010/main" val="22420595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endParaRPr lang="en-GB">
              <a:solidFill>
                <a:srgbClr val="003698"/>
              </a:solidFill>
            </a:endParaRPr>
          </a:p>
        </p:txBody>
      </p:sp>
      <p:sp>
        <p:nvSpPr>
          <p:cNvPr id="5" name="Rectangle 5"/>
          <p:cNvSpPr>
            <a:spLocks noGrp="1" noChangeArrowheads="1"/>
          </p:cNvSpPr>
          <p:nvPr>
            <p:ph type="sldNum" sz="quarter" idx="11"/>
          </p:nvPr>
        </p:nvSpPr>
        <p:spPr>
          <a:ln/>
        </p:spPr>
        <p:txBody>
          <a:bodyPr/>
          <a:lstStyle>
            <a:lvl1pPr>
              <a:defRPr/>
            </a:lvl1pPr>
          </a:lstStyle>
          <a:p>
            <a:pPr>
              <a:defRPr/>
            </a:pPr>
            <a:fld id="{A48B0A5F-D84F-432B-87F0-94886A42514A}" type="slidenum">
              <a:rPr lang="en-GB">
                <a:solidFill>
                  <a:srgbClr val="003698"/>
                </a:solidFill>
              </a:rPr>
              <a:pPr>
                <a:defRPr/>
              </a:pPr>
              <a:t>‹#›</a:t>
            </a:fld>
            <a:endParaRPr lang="en-GB">
              <a:solidFill>
                <a:srgbClr val="003698"/>
              </a:solidFill>
            </a:endParaRPr>
          </a:p>
        </p:txBody>
      </p:sp>
    </p:spTree>
    <p:extLst>
      <p:ext uri="{BB962C8B-B14F-4D97-AF65-F5344CB8AC3E}">
        <p14:creationId xmlns:p14="http://schemas.microsoft.com/office/powerpoint/2010/main" val="3053636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78885" y="1143000"/>
            <a:ext cx="5623983"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06067" y="1143000"/>
            <a:ext cx="5623984"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ftr" sz="quarter" idx="10"/>
          </p:nvPr>
        </p:nvSpPr>
        <p:spPr>
          <a:ln/>
        </p:spPr>
        <p:txBody>
          <a:bodyPr/>
          <a:lstStyle>
            <a:lvl1pPr>
              <a:defRPr/>
            </a:lvl1pPr>
          </a:lstStyle>
          <a:p>
            <a:pPr>
              <a:defRPr/>
            </a:pPr>
            <a:endParaRPr lang="en-GB">
              <a:solidFill>
                <a:srgbClr val="003698"/>
              </a:solidFill>
            </a:endParaRPr>
          </a:p>
        </p:txBody>
      </p:sp>
      <p:sp>
        <p:nvSpPr>
          <p:cNvPr id="6" name="Rectangle 5"/>
          <p:cNvSpPr>
            <a:spLocks noGrp="1" noChangeArrowheads="1"/>
          </p:cNvSpPr>
          <p:nvPr>
            <p:ph type="sldNum" sz="quarter" idx="11"/>
          </p:nvPr>
        </p:nvSpPr>
        <p:spPr>
          <a:ln/>
        </p:spPr>
        <p:txBody>
          <a:bodyPr/>
          <a:lstStyle>
            <a:lvl1pPr>
              <a:defRPr/>
            </a:lvl1pPr>
          </a:lstStyle>
          <a:p>
            <a:pPr>
              <a:defRPr/>
            </a:pPr>
            <a:fld id="{701D085E-DAC5-412F-B5C3-924928F8C96D}" type="slidenum">
              <a:rPr lang="en-GB">
                <a:solidFill>
                  <a:srgbClr val="003698"/>
                </a:solidFill>
              </a:rPr>
              <a:pPr>
                <a:defRPr/>
              </a:pPr>
              <a:t>‹#›</a:t>
            </a:fld>
            <a:endParaRPr lang="en-GB">
              <a:solidFill>
                <a:srgbClr val="003698"/>
              </a:solidFill>
            </a:endParaRPr>
          </a:p>
        </p:txBody>
      </p:sp>
    </p:spTree>
    <p:extLst>
      <p:ext uri="{BB962C8B-B14F-4D97-AF65-F5344CB8AC3E}">
        <p14:creationId xmlns:p14="http://schemas.microsoft.com/office/powerpoint/2010/main" val="34841290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ftr" sz="quarter" idx="10"/>
          </p:nvPr>
        </p:nvSpPr>
        <p:spPr>
          <a:ln/>
        </p:spPr>
        <p:txBody>
          <a:bodyPr/>
          <a:lstStyle>
            <a:lvl1pPr>
              <a:defRPr/>
            </a:lvl1pPr>
          </a:lstStyle>
          <a:p>
            <a:pPr>
              <a:defRPr/>
            </a:pPr>
            <a:endParaRPr lang="en-GB">
              <a:solidFill>
                <a:srgbClr val="003698"/>
              </a:solidFill>
            </a:endParaRPr>
          </a:p>
        </p:txBody>
      </p:sp>
      <p:sp>
        <p:nvSpPr>
          <p:cNvPr id="8" name="Rectangle 5"/>
          <p:cNvSpPr>
            <a:spLocks noGrp="1" noChangeArrowheads="1"/>
          </p:cNvSpPr>
          <p:nvPr>
            <p:ph type="sldNum" sz="quarter" idx="11"/>
          </p:nvPr>
        </p:nvSpPr>
        <p:spPr>
          <a:ln/>
        </p:spPr>
        <p:txBody>
          <a:bodyPr/>
          <a:lstStyle>
            <a:lvl1pPr>
              <a:defRPr/>
            </a:lvl1pPr>
          </a:lstStyle>
          <a:p>
            <a:pPr>
              <a:defRPr/>
            </a:pPr>
            <a:fld id="{AA3607AF-C23E-4B1B-865C-A9E165761072}" type="slidenum">
              <a:rPr lang="en-GB">
                <a:solidFill>
                  <a:srgbClr val="003698"/>
                </a:solidFill>
              </a:rPr>
              <a:pPr>
                <a:defRPr/>
              </a:pPr>
              <a:t>‹#›</a:t>
            </a:fld>
            <a:endParaRPr lang="en-GB">
              <a:solidFill>
                <a:srgbClr val="003698"/>
              </a:solidFill>
            </a:endParaRPr>
          </a:p>
        </p:txBody>
      </p:sp>
    </p:spTree>
    <p:extLst>
      <p:ext uri="{BB962C8B-B14F-4D97-AF65-F5344CB8AC3E}">
        <p14:creationId xmlns:p14="http://schemas.microsoft.com/office/powerpoint/2010/main" val="40428064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ftr" sz="quarter" idx="10"/>
          </p:nvPr>
        </p:nvSpPr>
        <p:spPr>
          <a:ln/>
        </p:spPr>
        <p:txBody>
          <a:bodyPr/>
          <a:lstStyle>
            <a:lvl1pPr>
              <a:defRPr/>
            </a:lvl1pPr>
          </a:lstStyle>
          <a:p>
            <a:pPr>
              <a:defRPr/>
            </a:pPr>
            <a:endParaRPr lang="en-GB">
              <a:solidFill>
                <a:srgbClr val="003698"/>
              </a:solidFill>
            </a:endParaRPr>
          </a:p>
        </p:txBody>
      </p:sp>
      <p:sp>
        <p:nvSpPr>
          <p:cNvPr id="4" name="Rectangle 5"/>
          <p:cNvSpPr>
            <a:spLocks noGrp="1" noChangeArrowheads="1"/>
          </p:cNvSpPr>
          <p:nvPr>
            <p:ph type="sldNum" sz="quarter" idx="11"/>
          </p:nvPr>
        </p:nvSpPr>
        <p:spPr>
          <a:ln/>
        </p:spPr>
        <p:txBody>
          <a:bodyPr/>
          <a:lstStyle>
            <a:lvl1pPr>
              <a:defRPr/>
            </a:lvl1pPr>
          </a:lstStyle>
          <a:p>
            <a:pPr>
              <a:defRPr/>
            </a:pPr>
            <a:fld id="{2011052D-DB6A-476D-AB9F-ACCE092148B2}" type="slidenum">
              <a:rPr lang="en-GB">
                <a:solidFill>
                  <a:srgbClr val="003698"/>
                </a:solidFill>
              </a:rPr>
              <a:pPr>
                <a:defRPr/>
              </a:pPr>
              <a:t>‹#›</a:t>
            </a:fld>
            <a:endParaRPr lang="en-GB">
              <a:solidFill>
                <a:srgbClr val="003698"/>
              </a:solidFill>
            </a:endParaRPr>
          </a:p>
        </p:txBody>
      </p:sp>
    </p:spTree>
    <p:extLst>
      <p:ext uri="{BB962C8B-B14F-4D97-AF65-F5344CB8AC3E}">
        <p14:creationId xmlns:p14="http://schemas.microsoft.com/office/powerpoint/2010/main" val="26088529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86300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GB">
              <a:solidFill>
                <a:srgbClr val="003698"/>
              </a:solidFill>
            </a:endParaRPr>
          </a:p>
        </p:txBody>
      </p:sp>
      <p:sp>
        <p:nvSpPr>
          <p:cNvPr id="6" name="Rectangle 5"/>
          <p:cNvSpPr>
            <a:spLocks noGrp="1" noChangeArrowheads="1"/>
          </p:cNvSpPr>
          <p:nvPr>
            <p:ph type="sldNum" sz="quarter" idx="11"/>
          </p:nvPr>
        </p:nvSpPr>
        <p:spPr>
          <a:ln/>
        </p:spPr>
        <p:txBody>
          <a:bodyPr/>
          <a:lstStyle>
            <a:lvl1pPr>
              <a:defRPr/>
            </a:lvl1pPr>
          </a:lstStyle>
          <a:p>
            <a:pPr>
              <a:defRPr/>
            </a:pPr>
            <a:fld id="{E5AA847A-DC5E-4AEC-A203-7A84C904E41F}" type="slidenum">
              <a:rPr lang="en-GB">
                <a:solidFill>
                  <a:srgbClr val="003698"/>
                </a:solidFill>
              </a:rPr>
              <a:pPr>
                <a:defRPr/>
              </a:pPr>
              <a:t>‹#›</a:t>
            </a:fld>
            <a:endParaRPr lang="en-GB">
              <a:solidFill>
                <a:srgbClr val="003698"/>
              </a:solidFill>
            </a:endParaRPr>
          </a:p>
        </p:txBody>
      </p:sp>
    </p:spTree>
    <p:extLst>
      <p:ext uri="{BB962C8B-B14F-4D97-AF65-F5344CB8AC3E}">
        <p14:creationId xmlns:p14="http://schemas.microsoft.com/office/powerpoint/2010/main" val="18527545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GB">
              <a:solidFill>
                <a:srgbClr val="003698"/>
              </a:solidFill>
            </a:endParaRPr>
          </a:p>
        </p:txBody>
      </p:sp>
      <p:sp>
        <p:nvSpPr>
          <p:cNvPr id="6" name="Rectangle 5"/>
          <p:cNvSpPr>
            <a:spLocks noGrp="1" noChangeArrowheads="1"/>
          </p:cNvSpPr>
          <p:nvPr>
            <p:ph type="sldNum" sz="quarter" idx="11"/>
          </p:nvPr>
        </p:nvSpPr>
        <p:spPr>
          <a:ln/>
        </p:spPr>
        <p:txBody>
          <a:bodyPr/>
          <a:lstStyle>
            <a:lvl1pPr>
              <a:defRPr/>
            </a:lvl1pPr>
          </a:lstStyle>
          <a:p>
            <a:pPr>
              <a:defRPr/>
            </a:pPr>
            <a:fld id="{1B744933-51E7-4F2A-94C1-A83F0DE176D3}" type="slidenum">
              <a:rPr lang="en-GB">
                <a:solidFill>
                  <a:srgbClr val="003698"/>
                </a:solidFill>
              </a:rPr>
              <a:pPr>
                <a:defRPr/>
              </a:pPr>
              <a:t>‹#›</a:t>
            </a:fld>
            <a:endParaRPr lang="en-GB">
              <a:solidFill>
                <a:srgbClr val="003698"/>
              </a:solidFill>
            </a:endParaRPr>
          </a:p>
        </p:txBody>
      </p:sp>
    </p:spTree>
    <p:extLst>
      <p:ext uri="{BB962C8B-B14F-4D97-AF65-F5344CB8AC3E}">
        <p14:creationId xmlns:p14="http://schemas.microsoft.com/office/powerpoint/2010/main" val="39674441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sz="quarter" idx="10"/>
          </p:nvPr>
        </p:nvSpPr>
        <p:spPr>
          <a:ln/>
        </p:spPr>
        <p:txBody>
          <a:bodyPr/>
          <a:lstStyle>
            <a:lvl1pPr>
              <a:defRPr/>
            </a:lvl1pPr>
          </a:lstStyle>
          <a:p>
            <a:pPr>
              <a:defRPr/>
            </a:pPr>
            <a:endParaRPr lang="en-GB">
              <a:solidFill>
                <a:srgbClr val="003698"/>
              </a:solidFill>
            </a:endParaRPr>
          </a:p>
        </p:txBody>
      </p:sp>
      <p:sp>
        <p:nvSpPr>
          <p:cNvPr id="5" name="Rectangle 5"/>
          <p:cNvSpPr>
            <a:spLocks noGrp="1" noChangeArrowheads="1"/>
          </p:cNvSpPr>
          <p:nvPr>
            <p:ph type="sldNum" sz="quarter" idx="11"/>
          </p:nvPr>
        </p:nvSpPr>
        <p:spPr>
          <a:ln/>
        </p:spPr>
        <p:txBody>
          <a:bodyPr/>
          <a:lstStyle>
            <a:lvl1pPr>
              <a:defRPr/>
            </a:lvl1pPr>
          </a:lstStyle>
          <a:p>
            <a:pPr>
              <a:defRPr/>
            </a:pPr>
            <a:fld id="{3893C717-ADB5-4D7D-8A99-2B560C70A4C9}" type="slidenum">
              <a:rPr lang="en-GB">
                <a:solidFill>
                  <a:srgbClr val="003698"/>
                </a:solidFill>
              </a:rPr>
              <a:pPr>
                <a:defRPr/>
              </a:pPr>
              <a:t>‹#›</a:t>
            </a:fld>
            <a:endParaRPr lang="en-GB">
              <a:solidFill>
                <a:srgbClr val="003698"/>
              </a:solidFill>
            </a:endParaRPr>
          </a:p>
        </p:txBody>
      </p:sp>
    </p:spTree>
    <p:extLst>
      <p:ext uri="{BB962C8B-B14F-4D97-AF65-F5344CB8AC3E}">
        <p14:creationId xmlns:p14="http://schemas.microsoft.com/office/powerpoint/2010/main" val="15852598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68318" y="198438"/>
            <a:ext cx="2861733" cy="55165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78885" y="198438"/>
            <a:ext cx="8386233" cy="5516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sz="quarter" idx="10"/>
          </p:nvPr>
        </p:nvSpPr>
        <p:spPr>
          <a:ln/>
        </p:spPr>
        <p:txBody>
          <a:bodyPr/>
          <a:lstStyle>
            <a:lvl1pPr>
              <a:defRPr/>
            </a:lvl1pPr>
          </a:lstStyle>
          <a:p>
            <a:pPr>
              <a:defRPr/>
            </a:pPr>
            <a:endParaRPr lang="en-GB">
              <a:solidFill>
                <a:srgbClr val="003698"/>
              </a:solidFill>
            </a:endParaRPr>
          </a:p>
        </p:txBody>
      </p:sp>
      <p:sp>
        <p:nvSpPr>
          <p:cNvPr id="5" name="Rectangle 5"/>
          <p:cNvSpPr>
            <a:spLocks noGrp="1" noChangeArrowheads="1"/>
          </p:cNvSpPr>
          <p:nvPr>
            <p:ph type="sldNum" sz="quarter" idx="11"/>
          </p:nvPr>
        </p:nvSpPr>
        <p:spPr>
          <a:ln/>
        </p:spPr>
        <p:txBody>
          <a:bodyPr/>
          <a:lstStyle>
            <a:lvl1pPr>
              <a:defRPr/>
            </a:lvl1pPr>
          </a:lstStyle>
          <a:p>
            <a:pPr>
              <a:defRPr/>
            </a:pPr>
            <a:fld id="{A6294AB2-3D0A-4538-BB31-FCF785331659}" type="slidenum">
              <a:rPr lang="en-GB">
                <a:solidFill>
                  <a:srgbClr val="003698"/>
                </a:solidFill>
              </a:rPr>
              <a:pPr>
                <a:defRPr/>
              </a:pPr>
              <a:t>‹#›</a:t>
            </a:fld>
            <a:endParaRPr lang="en-GB">
              <a:solidFill>
                <a:srgbClr val="003698"/>
              </a:solidFill>
            </a:endParaRPr>
          </a:p>
        </p:txBody>
      </p:sp>
    </p:spTree>
    <p:extLst>
      <p:ext uri="{BB962C8B-B14F-4D97-AF65-F5344CB8AC3E}">
        <p14:creationId xmlns:p14="http://schemas.microsoft.com/office/powerpoint/2010/main" val="3750774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tandard slide (NW London ICS)">
    <p:spTree>
      <p:nvGrpSpPr>
        <p:cNvPr id="1" name=""/>
        <p:cNvGrpSpPr/>
        <p:nvPr/>
      </p:nvGrpSpPr>
      <p:grpSpPr>
        <a:xfrm>
          <a:off x="0" y="0"/>
          <a:ext cx="0" cy="0"/>
          <a:chOff x="0" y="0"/>
          <a:chExt cx="0" cy="0"/>
        </a:xfrm>
      </p:grpSpPr>
      <p:sp>
        <p:nvSpPr>
          <p:cNvPr id="3" name="Content Placeholder 2"/>
          <p:cNvSpPr>
            <a:spLocks noGrp="1"/>
          </p:cNvSpPr>
          <p:nvPr>
            <p:ph idx="1"/>
          </p:nvPr>
        </p:nvSpPr>
        <p:spPr>
          <a:xfrm>
            <a:off x="397989" y="1397238"/>
            <a:ext cx="11386643" cy="44800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E76F84FA-B8EB-462F-97BA-032CB76B4E3A}" type="slidenum">
              <a:rPr lang="en-GB" smtClean="0"/>
              <a:t>‹#›</a:t>
            </a:fld>
            <a:endParaRPr lang="en-GB"/>
          </a:p>
        </p:txBody>
      </p:sp>
      <p:sp>
        <p:nvSpPr>
          <p:cNvPr id="7" name="Rectangle 6"/>
          <p:cNvSpPr/>
          <p:nvPr userDrawn="1"/>
        </p:nvSpPr>
        <p:spPr>
          <a:xfrm>
            <a:off x="0" y="0"/>
            <a:ext cx="12192000" cy="1196752"/>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
        <p:nvSpPr>
          <p:cNvPr id="2" name="Title 1"/>
          <p:cNvSpPr>
            <a:spLocks noGrp="1"/>
          </p:cNvSpPr>
          <p:nvPr>
            <p:ph type="title" hasCustomPrompt="1"/>
          </p:nvPr>
        </p:nvSpPr>
        <p:spPr>
          <a:xfrm>
            <a:off x="407368" y="326582"/>
            <a:ext cx="11377264" cy="543595"/>
          </a:xfrm>
        </p:spPr>
        <p:txBody>
          <a:bodyPr/>
          <a:lstStyle>
            <a:lvl1pPr>
              <a:defRPr>
                <a:solidFill>
                  <a:schemeClr val="bg1"/>
                </a:solidFill>
              </a:defRPr>
            </a:lvl1pPr>
          </a:lstStyle>
          <a:p>
            <a:r>
              <a:rPr lang="en-US"/>
              <a:t>Click to edit title</a:t>
            </a:r>
            <a:endParaRPr lang="en-GB"/>
          </a:p>
        </p:txBody>
      </p:sp>
    </p:spTree>
    <p:extLst>
      <p:ext uri="{BB962C8B-B14F-4D97-AF65-F5344CB8AC3E}">
        <p14:creationId xmlns:p14="http://schemas.microsoft.com/office/powerpoint/2010/main" val="3439721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ub heading (NW London IC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76F84FA-B8EB-462F-97BA-032CB76B4E3A}" type="slidenum">
              <a:rPr lang="en-GB" smtClean="0"/>
              <a:t>‹#›</a:t>
            </a:fld>
            <a:endParaRPr lang="en-GB"/>
          </a:p>
        </p:txBody>
      </p:sp>
      <p:sp>
        <p:nvSpPr>
          <p:cNvPr id="7" name="Rectangle 6"/>
          <p:cNvSpPr/>
          <p:nvPr userDrawn="1"/>
        </p:nvSpPr>
        <p:spPr>
          <a:xfrm>
            <a:off x="0" y="1196752"/>
            <a:ext cx="12192000" cy="3600401"/>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
        <p:nvSpPr>
          <p:cNvPr id="2" name="Title 1"/>
          <p:cNvSpPr>
            <a:spLocks noGrp="1"/>
          </p:cNvSpPr>
          <p:nvPr>
            <p:ph type="title" hasCustomPrompt="1"/>
          </p:nvPr>
        </p:nvSpPr>
        <p:spPr>
          <a:xfrm>
            <a:off x="407368" y="1523327"/>
            <a:ext cx="11377264" cy="1329606"/>
          </a:xfrm>
        </p:spPr>
        <p:txBody>
          <a:bodyPr/>
          <a:lstStyle>
            <a:lvl1pPr>
              <a:defRPr>
                <a:solidFill>
                  <a:schemeClr val="bg1"/>
                </a:solidFill>
              </a:defRPr>
            </a:lvl1pPr>
          </a:lstStyle>
          <a:p>
            <a:r>
              <a:rPr lang="en-US"/>
              <a:t>Click to add sub-heading</a:t>
            </a:r>
            <a:endParaRPr lang="en-GB"/>
          </a:p>
        </p:txBody>
      </p:sp>
    </p:spTree>
    <p:extLst>
      <p:ext uri="{BB962C8B-B14F-4D97-AF65-F5344CB8AC3E}">
        <p14:creationId xmlns:p14="http://schemas.microsoft.com/office/powerpoint/2010/main" val="3146012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Agenda Slide">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8949B60E-078E-96D7-A494-E664970CCBA5}"/>
              </a:ext>
            </a:extLst>
          </p:cNvPr>
          <p:cNvSpPr>
            <a:spLocks noGrp="1"/>
          </p:cNvSpPr>
          <p:nvPr>
            <p:ph type="title" hasCustomPrompt="1"/>
          </p:nvPr>
        </p:nvSpPr>
        <p:spPr>
          <a:xfrm>
            <a:off x="6272954" y="804963"/>
            <a:ext cx="5223708" cy="1325563"/>
          </a:xfrm>
        </p:spPr>
        <p:txBody>
          <a:bodyPr anchor="t">
            <a:normAutofit/>
          </a:bodyPr>
          <a:lstStyle>
            <a:lvl1pPr>
              <a:defRPr sz="3600"/>
            </a:lvl1pPr>
          </a:lstStyle>
          <a:p>
            <a:r>
              <a:rPr lang="en-US"/>
              <a:t>Presentation Agenda</a:t>
            </a:r>
            <a:endParaRPr lang="en-GB"/>
          </a:p>
        </p:txBody>
      </p:sp>
      <p:sp>
        <p:nvSpPr>
          <p:cNvPr id="12" name="Picture Placeholder 11">
            <a:extLst>
              <a:ext uri="{FF2B5EF4-FFF2-40B4-BE49-F238E27FC236}">
                <a16:creationId xmlns:a16="http://schemas.microsoft.com/office/drawing/2014/main" id="{0F6BC21B-FD10-D904-EE40-CFC3961AF762}"/>
              </a:ext>
            </a:extLst>
          </p:cNvPr>
          <p:cNvSpPr>
            <a:spLocks noGrp="1"/>
          </p:cNvSpPr>
          <p:nvPr>
            <p:ph type="pic" sz="quarter" idx="13" hasCustomPrompt="1"/>
          </p:nvPr>
        </p:nvSpPr>
        <p:spPr>
          <a:xfrm>
            <a:off x="0" y="0"/>
            <a:ext cx="5557520" cy="6390640"/>
          </a:xfrm>
          <a:custGeom>
            <a:avLst/>
            <a:gdLst>
              <a:gd name="connsiteX0" fmla="*/ 0 w 5557520"/>
              <a:gd name="connsiteY0" fmla="*/ 0 h 6390640"/>
              <a:gd name="connsiteX1" fmla="*/ 5557520 w 5557520"/>
              <a:gd name="connsiteY1" fmla="*/ 0 h 6390640"/>
              <a:gd name="connsiteX2" fmla="*/ 5557520 w 5557520"/>
              <a:gd name="connsiteY2" fmla="*/ 6390640 h 6390640"/>
              <a:gd name="connsiteX3" fmla="*/ 0 w 5557520"/>
              <a:gd name="connsiteY3" fmla="*/ 6390640 h 6390640"/>
            </a:gdLst>
            <a:ahLst/>
            <a:cxnLst>
              <a:cxn ang="0">
                <a:pos x="connsiteX0" y="connsiteY0"/>
              </a:cxn>
              <a:cxn ang="0">
                <a:pos x="connsiteX1" y="connsiteY1"/>
              </a:cxn>
              <a:cxn ang="0">
                <a:pos x="connsiteX2" y="connsiteY2"/>
              </a:cxn>
              <a:cxn ang="0">
                <a:pos x="connsiteX3" y="connsiteY3"/>
              </a:cxn>
            </a:cxnLst>
            <a:rect l="l" t="t" r="r" b="b"/>
            <a:pathLst>
              <a:path w="5557520" h="6390640">
                <a:moveTo>
                  <a:pt x="0" y="0"/>
                </a:moveTo>
                <a:lnTo>
                  <a:pt x="5557520" y="0"/>
                </a:lnTo>
                <a:lnTo>
                  <a:pt x="5557520" y="6390640"/>
                </a:lnTo>
                <a:lnTo>
                  <a:pt x="0" y="6390640"/>
                </a:lnTo>
                <a:close/>
              </a:path>
            </a:pathLst>
          </a:custGeom>
        </p:spPr>
        <p:txBody>
          <a:bodyPr wrap="square">
            <a:noAutofit/>
          </a:bodyPr>
          <a:lstStyle/>
          <a:p>
            <a:r>
              <a:rPr lang="en-GB"/>
              <a:t> </a:t>
            </a:r>
          </a:p>
        </p:txBody>
      </p:sp>
      <p:sp>
        <p:nvSpPr>
          <p:cNvPr id="4" name="Slide Number Placeholder 3">
            <a:extLst>
              <a:ext uri="{FF2B5EF4-FFF2-40B4-BE49-F238E27FC236}">
                <a16:creationId xmlns:a16="http://schemas.microsoft.com/office/drawing/2014/main" id="{8559579E-B147-F636-99D2-9E3F5C2A7965}"/>
              </a:ext>
            </a:extLst>
          </p:cNvPr>
          <p:cNvSpPr>
            <a:spLocks noGrp="1"/>
          </p:cNvSpPr>
          <p:nvPr>
            <p:ph type="sldNum" sz="quarter" idx="12"/>
          </p:nvPr>
        </p:nvSpPr>
        <p:spPr>
          <a:xfrm>
            <a:off x="594360" y="6441757"/>
            <a:ext cx="1808480" cy="365125"/>
          </a:xfrm>
        </p:spPr>
        <p:txBody>
          <a:bodyPr/>
          <a:lstStyle>
            <a:lvl1pPr algn="l">
              <a:defRPr>
                <a:solidFill>
                  <a:schemeClr val="bg1"/>
                </a:solidFill>
              </a:defRPr>
            </a:lvl1pPr>
          </a:lstStyle>
          <a:p>
            <a:r>
              <a:rPr lang="en-GB"/>
              <a:t>Page </a:t>
            </a:r>
            <a:fld id="{D5ABD8DA-5AF5-42C0-B037-8DDE34443F63}" type="slidenum">
              <a:rPr lang="en-GB" smtClean="0"/>
              <a:pPr/>
              <a:t>‹#›</a:t>
            </a:fld>
            <a:endParaRPr lang="en-GB"/>
          </a:p>
        </p:txBody>
      </p:sp>
      <p:sp>
        <p:nvSpPr>
          <p:cNvPr id="9" name="Rectangle 8">
            <a:extLst>
              <a:ext uri="{FF2B5EF4-FFF2-40B4-BE49-F238E27FC236}">
                <a16:creationId xmlns:a16="http://schemas.microsoft.com/office/drawing/2014/main" id="{C6626897-EA17-CD98-E0AA-546D7CA28A3F}"/>
              </a:ext>
            </a:extLst>
          </p:cNvPr>
          <p:cNvSpPr/>
          <p:nvPr userDrawn="1"/>
        </p:nvSpPr>
        <p:spPr>
          <a:xfrm>
            <a:off x="6395085" y="685075"/>
            <a:ext cx="661035" cy="4571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a:extLst>
              <a:ext uri="{FF2B5EF4-FFF2-40B4-BE49-F238E27FC236}">
                <a16:creationId xmlns:a16="http://schemas.microsoft.com/office/drawing/2014/main" id="{6678ACEE-D739-9875-FCF1-F0ED1BC3CA89}"/>
              </a:ext>
            </a:extLst>
          </p:cNvPr>
          <p:cNvSpPr>
            <a:spLocks noGrp="1"/>
          </p:cNvSpPr>
          <p:nvPr>
            <p:ph type="body" sz="quarter" idx="14"/>
          </p:nvPr>
        </p:nvSpPr>
        <p:spPr>
          <a:xfrm>
            <a:off x="6262688" y="2413000"/>
            <a:ext cx="5233987" cy="3640138"/>
          </a:xfrm>
        </p:spPr>
        <p:txBody>
          <a:bodyPr>
            <a:noAutofit/>
          </a:bodyPr>
          <a:lstStyle>
            <a:lvl1pPr marL="342900" indent="-342900">
              <a:spcAft>
                <a:spcPts val="1200"/>
              </a:spcAft>
              <a:buFont typeface="+mj-lt"/>
              <a:buAutoNum type="arabicPeriod"/>
              <a:defRPr/>
            </a:lvl1pPr>
          </a:lstStyle>
          <a:p>
            <a:pPr lvl="0"/>
            <a:r>
              <a:rPr lang="en-US"/>
              <a:t>Click to edit Master text styles</a:t>
            </a:r>
          </a:p>
        </p:txBody>
      </p:sp>
    </p:spTree>
    <p:extLst>
      <p:ext uri="{BB962C8B-B14F-4D97-AF65-F5344CB8AC3E}">
        <p14:creationId xmlns:p14="http://schemas.microsoft.com/office/powerpoint/2010/main" val="148199275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438">
          <p15:clr>
            <a:srgbClr val="FBAE40"/>
          </p15:clr>
        </p15:guide>
        <p15:guide id="4" pos="724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ontent Slide -3 (Image changable)">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2D38C581-4556-812A-37C3-0293704AFE34}"/>
              </a:ext>
            </a:extLst>
          </p:cNvPr>
          <p:cNvSpPr>
            <a:spLocks noGrp="1"/>
          </p:cNvSpPr>
          <p:nvPr>
            <p:ph type="pic" sz="quarter" idx="14" hasCustomPrompt="1"/>
          </p:nvPr>
        </p:nvSpPr>
        <p:spPr>
          <a:xfrm>
            <a:off x="6096000" y="0"/>
            <a:ext cx="6096000" cy="6390640"/>
          </a:xfrm>
          <a:custGeom>
            <a:avLst/>
            <a:gdLst>
              <a:gd name="connsiteX0" fmla="*/ 0 w 6096000"/>
              <a:gd name="connsiteY0" fmla="*/ 0 h 6390640"/>
              <a:gd name="connsiteX1" fmla="*/ 6096000 w 6096000"/>
              <a:gd name="connsiteY1" fmla="*/ 0 h 6390640"/>
              <a:gd name="connsiteX2" fmla="*/ 6096000 w 6096000"/>
              <a:gd name="connsiteY2" fmla="*/ 6390640 h 6390640"/>
              <a:gd name="connsiteX3" fmla="*/ 0 w 6096000"/>
              <a:gd name="connsiteY3" fmla="*/ 6390640 h 6390640"/>
            </a:gdLst>
            <a:ahLst/>
            <a:cxnLst>
              <a:cxn ang="0">
                <a:pos x="connsiteX0" y="connsiteY0"/>
              </a:cxn>
              <a:cxn ang="0">
                <a:pos x="connsiteX1" y="connsiteY1"/>
              </a:cxn>
              <a:cxn ang="0">
                <a:pos x="connsiteX2" y="connsiteY2"/>
              </a:cxn>
              <a:cxn ang="0">
                <a:pos x="connsiteX3" y="connsiteY3"/>
              </a:cxn>
            </a:cxnLst>
            <a:rect l="l" t="t" r="r" b="b"/>
            <a:pathLst>
              <a:path w="6096000" h="6390640">
                <a:moveTo>
                  <a:pt x="0" y="0"/>
                </a:moveTo>
                <a:lnTo>
                  <a:pt x="6096000" y="0"/>
                </a:lnTo>
                <a:lnTo>
                  <a:pt x="6096000" y="6390640"/>
                </a:lnTo>
                <a:lnTo>
                  <a:pt x="0" y="6390640"/>
                </a:lnTo>
                <a:close/>
              </a:path>
            </a:pathLst>
          </a:custGeom>
        </p:spPr>
        <p:txBody>
          <a:bodyPr wrap="square">
            <a:noAutofit/>
          </a:bodyPr>
          <a:lstStyle/>
          <a:p>
            <a:r>
              <a:rPr lang="en-GB"/>
              <a:t> </a:t>
            </a:r>
          </a:p>
        </p:txBody>
      </p:sp>
      <p:sp>
        <p:nvSpPr>
          <p:cNvPr id="4" name="Slide Number Placeholder 3">
            <a:extLst>
              <a:ext uri="{FF2B5EF4-FFF2-40B4-BE49-F238E27FC236}">
                <a16:creationId xmlns:a16="http://schemas.microsoft.com/office/drawing/2014/main" id="{8559579E-B147-F636-99D2-9E3F5C2A7965}"/>
              </a:ext>
            </a:extLst>
          </p:cNvPr>
          <p:cNvSpPr>
            <a:spLocks noGrp="1"/>
          </p:cNvSpPr>
          <p:nvPr>
            <p:ph type="sldNum" sz="quarter" idx="12"/>
          </p:nvPr>
        </p:nvSpPr>
        <p:spPr>
          <a:xfrm>
            <a:off x="594360" y="6441757"/>
            <a:ext cx="1808480" cy="365125"/>
          </a:xfrm>
        </p:spPr>
        <p:txBody>
          <a:bodyPr/>
          <a:lstStyle>
            <a:lvl1pPr algn="l">
              <a:defRPr>
                <a:solidFill>
                  <a:schemeClr val="bg1"/>
                </a:solidFill>
              </a:defRPr>
            </a:lvl1pPr>
          </a:lstStyle>
          <a:p>
            <a:r>
              <a:rPr lang="en-GB"/>
              <a:t>Page </a:t>
            </a:r>
            <a:fld id="{D5ABD8DA-5AF5-42C0-B037-8DDE34443F63}" type="slidenum">
              <a:rPr lang="en-GB" smtClean="0"/>
              <a:pPr/>
              <a:t>‹#›</a:t>
            </a:fld>
            <a:endParaRPr lang="en-GB"/>
          </a:p>
        </p:txBody>
      </p:sp>
      <p:sp>
        <p:nvSpPr>
          <p:cNvPr id="7" name="Rectangle 6">
            <a:extLst>
              <a:ext uri="{FF2B5EF4-FFF2-40B4-BE49-F238E27FC236}">
                <a16:creationId xmlns:a16="http://schemas.microsoft.com/office/drawing/2014/main" id="{2E5A0098-73BB-4B8A-7794-3D48F67E2BAD}"/>
              </a:ext>
            </a:extLst>
          </p:cNvPr>
          <p:cNvSpPr/>
          <p:nvPr userDrawn="1"/>
        </p:nvSpPr>
        <p:spPr>
          <a:xfrm>
            <a:off x="0" y="0"/>
            <a:ext cx="6096000" cy="605303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tle 1">
            <a:extLst>
              <a:ext uri="{FF2B5EF4-FFF2-40B4-BE49-F238E27FC236}">
                <a16:creationId xmlns:a16="http://schemas.microsoft.com/office/drawing/2014/main" id="{769729E4-AFBD-CA2D-BF77-AB8F5F6EBD91}"/>
              </a:ext>
            </a:extLst>
          </p:cNvPr>
          <p:cNvSpPr>
            <a:spLocks noGrp="1"/>
          </p:cNvSpPr>
          <p:nvPr>
            <p:ph type="title" hasCustomPrompt="1"/>
          </p:nvPr>
        </p:nvSpPr>
        <p:spPr>
          <a:xfrm>
            <a:off x="594359" y="804964"/>
            <a:ext cx="5129321" cy="623598"/>
          </a:xfrm>
        </p:spPr>
        <p:txBody>
          <a:bodyPr anchor="t">
            <a:normAutofit/>
          </a:bodyPr>
          <a:lstStyle>
            <a:lvl1pPr>
              <a:defRPr sz="3200">
                <a:solidFill>
                  <a:schemeClr val="bg1"/>
                </a:solidFill>
              </a:defRPr>
            </a:lvl1pPr>
          </a:lstStyle>
          <a:p>
            <a:r>
              <a:rPr lang="en-US"/>
              <a:t>Heading</a:t>
            </a:r>
            <a:endParaRPr lang="en-GB"/>
          </a:p>
        </p:txBody>
      </p:sp>
      <p:sp>
        <p:nvSpPr>
          <p:cNvPr id="12" name="Rectangle 11">
            <a:extLst>
              <a:ext uri="{FF2B5EF4-FFF2-40B4-BE49-F238E27FC236}">
                <a16:creationId xmlns:a16="http://schemas.microsoft.com/office/drawing/2014/main" id="{ED170740-6D2B-F3F6-EB29-4574B1A5C696}"/>
              </a:ext>
            </a:extLst>
          </p:cNvPr>
          <p:cNvSpPr/>
          <p:nvPr userDrawn="1"/>
        </p:nvSpPr>
        <p:spPr>
          <a:xfrm>
            <a:off x="716491" y="685075"/>
            <a:ext cx="661035" cy="4571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 Placeholder 17">
            <a:extLst>
              <a:ext uri="{FF2B5EF4-FFF2-40B4-BE49-F238E27FC236}">
                <a16:creationId xmlns:a16="http://schemas.microsoft.com/office/drawing/2014/main" id="{6B07CB85-9B2A-22A8-581C-13CB28A8E7FD}"/>
              </a:ext>
            </a:extLst>
          </p:cNvPr>
          <p:cNvSpPr>
            <a:spLocks noGrp="1"/>
          </p:cNvSpPr>
          <p:nvPr>
            <p:ph type="body" sz="quarter" idx="13"/>
          </p:nvPr>
        </p:nvSpPr>
        <p:spPr>
          <a:xfrm>
            <a:off x="593725" y="1487487"/>
            <a:ext cx="5129320" cy="4513985"/>
          </a:xfrm>
        </p:spPr>
        <p:txBody>
          <a:bodyPr>
            <a:noAutofit/>
          </a:bodyPr>
          <a:lstStyle>
            <a:lvl1pPr>
              <a:defRPr sz="1300">
                <a:solidFill>
                  <a:schemeClr val="bg1"/>
                </a:solidFill>
              </a:defRPr>
            </a:lvl1pPr>
            <a:lvl2pPr>
              <a:defRPr sz="1300">
                <a:solidFill>
                  <a:schemeClr val="bg1"/>
                </a:solidFill>
              </a:defRPr>
            </a:lvl2pPr>
            <a:lvl3pPr>
              <a:defRPr sz="1300">
                <a:solidFill>
                  <a:schemeClr val="bg1"/>
                </a:solidFill>
              </a:defRPr>
            </a:lvl3pPr>
            <a:lvl4pPr>
              <a:defRPr sz="1300">
                <a:solidFill>
                  <a:schemeClr val="bg1"/>
                </a:solidFill>
              </a:defRPr>
            </a:lvl4pPr>
            <a:lvl5pPr>
              <a:defRPr sz="13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2593673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438">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Generic Slide">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7FEFEA3E-5E19-6487-D109-D7ECD14D7F89}"/>
              </a:ext>
            </a:extLst>
          </p:cNvPr>
          <p:cNvSpPr>
            <a:spLocks noGrp="1"/>
          </p:cNvSpPr>
          <p:nvPr>
            <p:ph type="title" hasCustomPrompt="1"/>
          </p:nvPr>
        </p:nvSpPr>
        <p:spPr>
          <a:xfrm>
            <a:off x="594359" y="804964"/>
            <a:ext cx="10902315" cy="589502"/>
          </a:xfrm>
        </p:spPr>
        <p:txBody>
          <a:bodyPr anchor="t">
            <a:normAutofit/>
          </a:bodyPr>
          <a:lstStyle>
            <a:lvl1pPr>
              <a:defRPr sz="3200"/>
            </a:lvl1pPr>
          </a:lstStyle>
          <a:p>
            <a:r>
              <a:rPr lang="en-GB" sz="3200" b="1">
                <a:solidFill>
                  <a:schemeClr val="accent2"/>
                </a:solidFill>
                <a:latin typeface="Montserrat" panose="00000500000000000000" pitchFamily="50" charset="0"/>
              </a:rPr>
              <a:t>Generic Slide Heading Here</a:t>
            </a:r>
          </a:p>
        </p:txBody>
      </p:sp>
      <p:sp>
        <p:nvSpPr>
          <p:cNvPr id="4" name="Slide Number Placeholder 3">
            <a:extLst>
              <a:ext uri="{FF2B5EF4-FFF2-40B4-BE49-F238E27FC236}">
                <a16:creationId xmlns:a16="http://schemas.microsoft.com/office/drawing/2014/main" id="{8559579E-B147-F636-99D2-9E3F5C2A7965}"/>
              </a:ext>
            </a:extLst>
          </p:cNvPr>
          <p:cNvSpPr>
            <a:spLocks noGrp="1"/>
          </p:cNvSpPr>
          <p:nvPr>
            <p:ph type="sldNum" sz="quarter" idx="12"/>
          </p:nvPr>
        </p:nvSpPr>
        <p:spPr>
          <a:xfrm>
            <a:off x="594360" y="6441757"/>
            <a:ext cx="1808480" cy="365125"/>
          </a:xfrm>
        </p:spPr>
        <p:txBody>
          <a:bodyPr/>
          <a:lstStyle>
            <a:lvl1pPr algn="l">
              <a:defRPr>
                <a:solidFill>
                  <a:schemeClr val="bg1"/>
                </a:solidFill>
              </a:defRPr>
            </a:lvl1pPr>
          </a:lstStyle>
          <a:p>
            <a:r>
              <a:rPr lang="en-GB"/>
              <a:t>Page </a:t>
            </a:r>
            <a:fld id="{D5ABD8DA-5AF5-42C0-B037-8DDE34443F63}" type="slidenum">
              <a:rPr lang="en-GB" smtClean="0"/>
              <a:pPr/>
              <a:t>‹#›</a:t>
            </a:fld>
            <a:endParaRPr lang="en-GB"/>
          </a:p>
        </p:txBody>
      </p:sp>
      <p:sp>
        <p:nvSpPr>
          <p:cNvPr id="19" name="Text Placeholder 17">
            <a:extLst>
              <a:ext uri="{FF2B5EF4-FFF2-40B4-BE49-F238E27FC236}">
                <a16:creationId xmlns:a16="http://schemas.microsoft.com/office/drawing/2014/main" id="{8058BE8B-97CC-93AF-6CA8-3C10D2628236}"/>
              </a:ext>
            </a:extLst>
          </p:cNvPr>
          <p:cNvSpPr>
            <a:spLocks noGrp="1"/>
          </p:cNvSpPr>
          <p:nvPr>
            <p:ph type="body" sz="quarter" idx="13"/>
          </p:nvPr>
        </p:nvSpPr>
        <p:spPr>
          <a:xfrm>
            <a:off x="594359" y="1592580"/>
            <a:ext cx="10902316" cy="4580345"/>
          </a:xfrm>
        </p:spPr>
        <p:txBody>
          <a:bodyPr>
            <a:noAutofit/>
          </a:bodyPr>
          <a:lstStyle>
            <a:lvl1pPr>
              <a:defRPr sz="1300"/>
            </a:lvl1pPr>
            <a:lvl2pPr>
              <a:defRPr sz="1300"/>
            </a:lvl2pPr>
            <a:lvl3pPr>
              <a:defRPr sz="1300"/>
            </a:lvl3pPr>
            <a:lvl4pPr>
              <a:defRPr sz="1300"/>
            </a:lvl4pPr>
            <a:lvl5pPr>
              <a:defRPr sz="13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4723019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438">
          <p15:clr>
            <a:srgbClr val="FBAE40"/>
          </p15:clr>
        </p15:guide>
        <p15:guide id="4" pos="724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Graph Slide -1">
    <p:spTree>
      <p:nvGrpSpPr>
        <p:cNvPr id="1" name=""/>
        <p:cNvGrpSpPr/>
        <p:nvPr/>
      </p:nvGrpSpPr>
      <p:grpSpPr>
        <a:xfrm>
          <a:off x="0" y="0"/>
          <a:ext cx="0" cy="0"/>
          <a:chOff x="0" y="0"/>
          <a:chExt cx="0" cy="0"/>
        </a:xfrm>
      </p:grpSpPr>
      <p:sp>
        <p:nvSpPr>
          <p:cNvPr id="17" name="Chart Placeholder 16">
            <a:extLst>
              <a:ext uri="{FF2B5EF4-FFF2-40B4-BE49-F238E27FC236}">
                <a16:creationId xmlns:a16="http://schemas.microsoft.com/office/drawing/2014/main" id="{877E66C2-C34A-0458-46FB-5A6BF78E3AC0}"/>
              </a:ext>
            </a:extLst>
          </p:cNvPr>
          <p:cNvSpPr>
            <a:spLocks noGrp="1"/>
          </p:cNvSpPr>
          <p:nvPr>
            <p:ph type="chart" sz="quarter" idx="14" hasCustomPrompt="1"/>
          </p:nvPr>
        </p:nvSpPr>
        <p:spPr>
          <a:xfrm>
            <a:off x="5700532" y="804963"/>
            <a:ext cx="5796144" cy="5000525"/>
          </a:xfrm>
        </p:spPr>
        <p:txBody>
          <a:bodyPr>
            <a:normAutofit/>
          </a:bodyPr>
          <a:lstStyle>
            <a:lvl1pPr>
              <a:defRPr sz="1600"/>
            </a:lvl1pPr>
          </a:lstStyle>
          <a:p>
            <a:r>
              <a:rPr lang="en-GB"/>
              <a:t> </a:t>
            </a:r>
          </a:p>
        </p:txBody>
      </p:sp>
      <p:sp>
        <p:nvSpPr>
          <p:cNvPr id="18" name="Title 1">
            <a:extLst>
              <a:ext uri="{FF2B5EF4-FFF2-40B4-BE49-F238E27FC236}">
                <a16:creationId xmlns:a16="http://schemas.microsoft.com/office/drawing/2014/main" id="{7FEFEA3E-5E19-6487-D109-D7ECD14D7F89}"/>
              </a:ext>
            </a:extLst>
          </p:cNvPr>
          <p:cNvSpPr>
            <a:spLocks noGrp="1"/>
          </p:cNvSpPr>
          <p:nvPr>
            <p:ph type="title" hasCustomPrompt="1"/>
          </p:nvPr>
        </p:nvSpPr>
        <p:spPr>
          <a:xfrm>
            <a:off x="594360" y="804963"/>
            <a:ext cx="4018151" cy="1149001"/>
          </a:xfrm>
        </p:spPr>
        <p:txBody>
          <a:bodyPr anchor="t">
            <a:normAutofit/>
          </a:bodyPr>
          <a:lstStyle>
            <a:lvl1pPr>
              <a:defRPr sz="3200"/>
            </a:lvl1pPr>
          </a:lstStyle>
          <a:p>
            <a:r>
              <a:rPr lang="en-GB" sz="3200" b="1">
                <a:solidFill>
                  <a:schemeClr val="accent2"/>
                </a:solidFill>
                <a:latin typeface="Montserrat" panose="00000500000000000000" pitchFamily="50" charset="0"/>
              </a:rPr>
              <a:t>Add Slide Heading Here</a:t>
            </a:r>
          </a:p>
        </p:txBody>
      </p:sp>
      <p:sp>
        <p:nvSpPr>
          <p:cNvPr id="4" name="Slide Number Placeholder 3">
            <a:extLst>
              <a:ext uri="{FF2B5EF4-FFF2-40B4-BE49-F238E27FC236}">
                <a16:creationId xmlns:a16="http://schemas.microsoft.com/office/drawing/2014/main" id="{8559579E-B147-F636-99D2-9E3F5C2A7965}"/>
              </a:ext>
            </a:extLst>
          </p:cNvPr>
          <p:cNvSpPr>
            <a:spLocks noGrp="1"/>
          </p:cNvSpPr>
          <p:nvPr>
            <p:ph type="sldNum" sz="quarter" idx="12"/>
          </p:nvPr>
        </p:nvSpPr>
        <p:spPr>
          <a:xfrm>
            <a:off x="594360" y="6441757"/>
            <a:ext cx="1808480" cy="365125"/>
          </a:xfrm>
        </p:spPr>
        <p:txBody>
          <a:bodyPr/>
          <a:lstStyle>
            <a:lvl1pPr algn="l">
              <a:defRPr>
                <a:solidFill>
                  <a:schemeClr val="bg1"/>
                </a:solidFill>
              </a:defRPr>
            </a:lvl1pPr>
          </a:lstStyle>
          <a:p>
            <a:r>
              <a:rPr lang="en-GB"/>
              <a:t>Page </a:t>
            </a:r>
            <a:fld id="{D5ABD8DA-5AF5-42C0-B037-8DDE34443F63}" type="slidenum">
              <a:rPr lang="en-GB" smtClean="0"/>
              <a:pPr/>
              <a:t>‹#›</a:t>
            </a:fld>
            <a:endParaRPr lang="en-GB"/>
          </a:p>
        </p:txBody>
      </p:sp>
      <p:sp>
        <p:nvSpPr>
          <p:cNvPr id="19" name="Text Placeholder 17">
            <a:extLst>
              <a:ext uri="{FF2B5EF4-FFF2-40B4-BE49-F238E27FC236}">
                <a16:creationId xmlns:a16="http://schemas.microsoft.com/office/drawing/2014/main" id="{8058BE8B-97CC-93AF-6CA8-3C10D2628236}"/>
              </a:ext>
            </a:extLst>
          </p:cNvPr>
          <p:cNvSpPr>
            <a:spLocks noGrp="1"/>
          </p:cNvSpPr>
          <p:nvPr>
            <p:ph type="body" sz="quarter" idx="13"/>
          </p:nvPr>
        </p:nvSpPr>
        <p:spPr>
          <a:xfrm>
            <a:off x="594359" y="2200426"/>
            <a:ext cx="4654759" cy="3604278"/>
          </a:xfrm>
        </p:spPr>
        <p:txBody>
          <a:bodyPr>
            <a:noAutofit/>
          </a:bodyPr>
          <a:lstStyle>
            <a:lvl1pPr>
              <a:defRPr sz="1300"/>
            </a:lvl1pPr>
            <a:lvl2pPr>
              <a:defRPr sz="1300"/>
            </a:lvl2pPr>
            <a:lvl3pPr>
              <a:defRPr sz="1300"/>
            </a:lvl3pPr>
            <a:lvl4pPr>
              <a:defRPr sz="1300"/>
            </a:lvl4pPr>
            <a:lvl5pPr>
              <a:defRPr sz="13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3436774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438">
          <p15:clr>
            <a:srgbClr val="FBAE40"/>
          </p15:clr>
        </p15:guide>
        <p15:guide id="4" pos="724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ftr" sz="quarter" idx="10"/>
          </p:nvPr>
        </p:nvSpPr>
        <p:spPr>
          <a:ln/>
        </p:spPr>
        <p:txBody>
          <a:bodyPr/>
          <a:lstStyle>
            <a:lvl1pPr>
              <a:defRPr/>
            </a:lvl1pPr>
          </a:lstStyle>
          <a:p>
            <a:pPr>
              <a:defRPr/>
            </a:pPr>
            <a:endParaRPr lang="en-GB">
              <a:solidFill>
                <a:srgbClr val="003698"/>
              </a:solidFill>
            </a:endParaRPr>
          </a:p>
        </p:txBody>
      </p:sp>
      <p:sp>
        <p:nvSpPr>
          <p:cNvPr id="5" name="Rectangle 5"/>
          <p:cNvSpPr>
            <a:spLocks noGrp="1" noChangeArrowheads="1"/>
          </p:cNvSpPr>
          <p:nvPr>
            <p:ph type="sldNum" sz="quarter" idx="11"/>
          </p:nvPr>
        </p:nvSpPr>
        <p:spPr>
          <a:ln/>
        </p:spPr>
        <p:txBody>
          <a:bodyPr/>
          <a:lstStyle>
            <a:lvl1pPr>
              <a:defRPr/>
            </a:lvl1pPr>
          </a:lstStyle>
          <a:p>
            <a:pPr>
              <a:defRPr/>
            </a:pPr>
            <a:fld id="{8FD555C0-05C6-4091-B689-922C0CAE5ACD}" type="slidenum">
              <a:rPr lang="en-GB">
                <a:solidFill>
                  <a:srgbClr val="003698"/>
                </a:solidFill>
              </a:rPr>
              <a:pPr>
                <a:defRPr/>
              </a:pPr>
              <a:t>‹#›</a:t>
            </a:fld>
            <a:endParaRPr lang="en-GB">
              <a:solidFill>
                <a:srgbClr val="003698"/>
              </a:solidFill>
            </a:endParaRPr>
          </a:p>
        </p:txBody>
      </p:sp>
    </p:spTree>
    <p:extLst>
      <p:ext uri="{BB962C8B-B14F-4D97-AF65-F5344CB8AC3E}">
        <p14:creationId xmlns:p14="http://schemas.microsoft.com/office/powerpoint/2010/main" val="2787537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ftr" sz="quarter" idx="10"/>
          </p:nvPr>
        </p:nvSpPr>
        <p:spPr/>
        <p:txBody>
          <a:bodyPr/>
          <a:lstStyle>
            <a:lvl1pPr>
              <a:defRPr/>
            </a:lvl1pPr>
          </a:lstStyle>
          <a:p>
            <a:pPr>
              <a:defRPr/>
            </a:pPr>
            <a:endParaRPr lang="en-GB">
              <a:solidFill>
                <a:srgbClr val="003698"/>
              </a:solidFill>
            </a:endParaRPr>
          </a:p>
        </p:txBody>
      </p:sp>
      <p:sp>
        <p:nvSpPr>
          <p:cNvPr id="6" name="Rectangle 5"/>
          <p:cNvSpPr>
            <a:spLocks noGrp="1" noChangeArrowheads="1"/>
          </p:cNvSpPr>
          <p:nvPr>
            <p:ph type="sldNum" sz="quarter" idx="11"/>
          </p:nvPr>
        </p:nvSpPr>
        <p:spPr/>
        <p:txBody>
          <a:bodyPr/>
          <a:lstStyle>
            <a:lvl1pPr>
              <a:defRPr/>
            </a:lvl1pPr>
          </a:lstStyle>
          <a:p>
            <a:pPr>
              <a:defRPr/>
            </a:pPr>
            <a:fld id="{3560706D-B0AD-4041-9BCF-B7A7396CB542}" type="slidenum">
              <a:rPr lang="en-GB">
                <a:solidFill>
                  <a:srgbClr val="003698"/>
                </a:solidFill>
              </a:rPr>
              <a:pPr>
                <a:defRPr/>
              </a:pPr>
              <a:t>‹#›</a:t>
            </a:fld>
            <a:endParaRPr lang="en-GB">
              <a:solidFill>
                <a:srgbClr val="003698"/>
              </a:solidFill>
            </a:endParaRPr>
          </a:p>
        </p:txBody>
      </p:sp>
    </p:spTree>
    <p:extLst>
      <p:ext uri="{BB962C8B-B14F-4D97-AF65-F5344CB8AC3E}">
        <p14:creationId xmlns:p14="http://schemas.microsoft.com/office/powerpoint/2010/main" val="59179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4"/>
          </p:nvPr>
        </p:nvSpPr>
        <p:spPr>
          <a:xfrm>
            <a:off x="4724400" y="6486286"/>
            <a:ext cx="2743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E76F84FA-B8EB-462F-97BA-032CB76B4E3A}" type="slidenum">
              <a:rPr lang="en-GB" smtClean="0"/>
              <a:pPr/>
              <a:t>‹#›</a:t>
            </a:fld>
            <a:endParaRPr lang="en-GB"/>
          </a:p>
        </p:txBody>
      </p:sp>
      <p:pic>
        <p:nvPicPr>
          <p:cNvPr id="4" name="Picture 3"/>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344472" y="6229516"/>
            <a:ext cx="1669007" cy="513540"/>
          </a:xfrm>
          <a:prstGeom prst="rect">
            <a:avLst/>
          </a:prstGeom>
        </p:spPr>
      </p:pic>
      <p:pic>
        <p:nvPicPr>
          <p:cNvPr id="5" name="Picture 4"/>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91344" y="6070406"/>
            <a:ext cx="2017948" cy="672650"/>
          </a:xfrm>
          <a:prstGeom prst="rect">
            <a:avLst/>
          </a:prstGeom>
        </p:spPr>
      </p:pic>
    </p:spTree>
    <p:extLst>
      <p:ext uri="{BB962C8B-B14F-4D97-AF65-F5344CB8AC3E}">
        <p14:creationId xmlns:p14="http://schemas.microsoft.com/office/powerpoint/2010/main" val="22136444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90" r:id="rId4"/>
    <p:sldLayoutId id="2147483691" r:id="rId5"/>
    <p:sldLayoutId id="2147483692" r:id="rId6"/>
    <p:sldLayoutId id="2147483693" r:id="rId7"/>
  </p:sldLayoutIdLst>
  <p:hf hdr="0" ftr="0" dt="0"/>
  <p:txStyles>
    <p:titleStyle>
      <a:lvl1pPr algn="l" defTabSz="914377"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378885" y="198439"/>
            <a:ext cx="11451167" cy="7508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title style</a:t>
            </a:r>
          </a:p>
        </p:txBody>
      </p:sp>
      <p:sp>
        <p:nvSpPr>
          <p:cNvPr id="5123" name="Rectangle 3"/>
          <p:cNvSpPr>
            <a:spLocks noGrp="1" noChangeArrowheads="1"/>
          </p:cNvSpPr>
          <p:nvPr>
            <p:ph type="body" idx="1"/>
          </p:nvPr>
        </p:nvSpPr>
        <p:spPr bwMode="auto">
          <a:xfrm>
            <a:off x="378885" y="1143000"/>
            <a:ext cx="11451167" cy="4572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1732" name="Rectangle 4"/>
          <p:cNvSpPr>
            <a:spLocks noGrp="1" noChangeArrowheads="1"/>
          </p:cNvSpPr>
          <p:nvPr>
            <p:ph type="ftr" sz="quarter" idx="3"/>
          </p:nvPr>
        </p:nvSpPr>
        <p:spPr bwMode="auto">
          <a:xfrm>
            <a:off x="378885" y="6602414"/>
            <a:ext cx="7647516" cy="2555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eaLnBrk="0" hangingPunct="0">
              <a:defRPr sz="900" b="1">
                <a:solidFill>
                  <a:schemeClr val="tx1"/>
                </a:solidFill>
                <a:latin typeface="+mn-lt"/>
              </a:defRPr>
            </a:lvl1pPr>
          </a:lstStyle>
          <a:p>
            <a:pPr>
              <a:defRPr/>
            </a:pPr>
            <a:endParaRPr lang="en-GB">
              <a:solidFill>
                <a:srgbClr val="003698"/>
              </a:solidFill>
              <a:ea typeface="ＭＳ Ｐゴシック" pitchFamily="1" charset="-128"/>
            </a:endParaRPr>
          </a:p>
        </p:txBody>
      </p:sp>
      <p:sp>
        <p:nvSpPr>
          <p:cNvPr id="201733" name="Rectangle 5"/>
          <p:cNvSpPr>
            <a:spLocks noGrp="1" noChangeArrowheads="1"/>
          </p:cNvSpPr>
          <p:nvPr>
            <p:ph type="sldNum" sz="quarter" idx="4"/>
          </p:nvPr>
        </p:nvSpPr>
        <p:spPr bwMode="auto">
          <a:xfrm>
            <a:off x="10312400" y="6602414"/>
            <a:ext cx="1517651" cy="2555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eaLnBrk="0" hangingPunct="0">
              <a:defRPr sz="900" b="1">
                <a:solidFill>
                  <a:schemeClr val="tx1"/>
                </a:solidFill>
                <a:latin typeface="+mn-lt"/>
              </a:defRPr>
            </a:lvl1pPr>
          </a:lstStyle>
          <a:p>
            <a:pPr>
              <a:defRPr/>
            </a:pPr>
            <a:fld id="{BB6B57CC-5181-4603-BF9C-C7E1616A27B9}" type="slidenum">
              <a:rPr lang="en-GB" smtClean="0">
                <a:solidFill>
                  <a:srgbClr val="003698"/>
                </a:solidFill>
                <a:ea typeface="ＭＳ Ｐゴシック" pitchFamily="1" charset="-128"/>
              </a:rPr>
              <a:pPr>
                <a:defRPr/>
              </a:pPr>
              <a:t>‹#›</a:t>
            </a:fld>
            <a:endParaRPr lang="en-GB">
              <a:solidFill>
                <a:srgbClr val="003698"/>
              </a:solidFill>
              <a:ea typeface="ＭＳ Ｐゴシック" pitchFamily="1" charset="-128"/>
            </a:endParaRPr>
          </a:p>
        </p:txBody>
      </p:sp>
      <p:sp>
        <p:nvSpPr>
          <p:cNvPr id="201734" name="Text Box 6"/>
          <p:cNvSpPr txBox="1">
            <a:spLocks noChangeArrowheads="1"/>
          </p:cNvSpPr>
          <p:nvPr/>
        </p:nvSpPr>
        <p:spPr bwMode="auto">
          <a:xfrm>
            <a:off x="7962901" y="6564313"/>
            <a:ext cx="2061783" cy="286232"/>
          </a:xfrm>
          <a:prstGeom prst="rect">
            <a:avLst/>
          </a:prstGeom>
          <a:noFill/>
          <a:ln w="9525" algn="ctr">
            <a:noFill/>
            <a:miter lim="800000"/>
            <a:headEnd/>
            <a:tailEnd/>
          </a:ln>
          <a:effectLst/>
        </p:spPr>
        <p:txBody>
          <a:bodyPr wrap="none">
            <a:spAutoFit/>
          </a:bodyPr>
          <a:lstStyle/>
          <a:p>
            <a:pPr defTabSz="914400" eaLnBrk="0" hangingPunct="0">
              <a:lnSpc>
                <a:spcPct val="90000"/>
              </a:lnSpc>
              <a:defRPr/>
            </a:pPr>
            <a:r>
              <a:rPr lang="en-US" sz="1400" b="1">
                <a:solidFill>
                  <a:srgbClr val="003698"/>
                </a:solidFill>
                <a:latin typeface="Arial"/>
                <a:ea typeface="ＭＳ Ｐゴシック" pitchFamily="1" charset="-128"/>
                <a:cs typeface="Arial"/>
              </a:rPr>
              <a:t>- Strictly confidential -</a:t>
            </a:r>
          </a:p>
        </p:txBody>
      </p:sp>
    </p:spTree>
    <p:extLst>
      <p:ext uri="{BB962C8B-B14F-4D97-AF65-F5344CB8AC3E}">
        <p14:creationId xmlns:p14="http://schemas.microsoft.com/office/powerpoint/2010/main" val="4169486259"/>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l" rtl="0" eaLnBrk="0" fontAlgn="base" hangingPunct="0">
        <a:lnSpc>
          <a:spcPct val="90000"/>
        </a:lnSpc>
        <a:spcBef>
          <a:spcPct val="0"/>
        </a:spcBef>
        <a:spcAft>
          <a:spcPct val="0"/>
        </a:spcAft>
        <a:defRPr sz="2200" b="1">
          <a:solidFill>
            <a:srgbClr val="003698"/>
          </a:solidFill>
          <a:latin typeface="+mj-lt"/>
          <a:ea typeface="+mj-ea"/>
          <a:cs typeface="+mj-cs"/>
        </a:defRPr>
      </a:lvl1pPr>
      <a:lvl2pPr algn="l" rtl="0" eaLnBrk="0" fontAlgn="base" hangingPunct="0">
        <a:lnSpc>
          <a:spcPct val="90000"/>
        </a:lnSpc>
        <a:spcBef>
          <a:spcPct val="0"/>
        </a:spcBef>
        <a:spcAft>
          <a:spcPct val="0"/>
        </a:spcAft>
        <a:defRPr sz="2200" b="1">
          <a:solidFill>
            <a:srgbClr val="003698"/>
          </a:solidFill>
          <a:latin typeface="Arial" pitchFamily="34" charset="0"/>
          <a:cs typeface="Arial" pitchFamily="34" charset="0"/>
        </a:defRPr>
      </a:lvl2pPr>
      <a:lvl3pPr algn="l" rtl="0" eaLnBrk="0" fontAlgn="base" hangingPunct="0">
        <a:lnSpc>
          <a:spcPct val="90000"/>
        </a:lnSpc>
        <a:spcBef>
          <a:spcPct val="0"/>
        </a:spcBef>
        <a:spcAft>
          <a:spcPct val="0"/>
        </a:spcAft>
        <a:defRPr sz="2200" b="1">
          <a:solidFill>
            <a:srgbClr val="003698"/>
          </a:solidFill>
          <a:latin typeface="Arial" pitchFamily="34" charset="0"/>
          <a:cs typeface="Arial" pitchFamily="34" charset="0"/>
        </a:defRPr>
      </a:lvl3pPr>
      <a:lvl4pPr algn="l" rtl="0" eaLnBrk="0" fontAlgn="base" hangingPunct="0">
        <a:lnSpc>
          <a:spcPct val="90000"/>
        </a:lnSpc>
        <a:spcBef>
          <a:spcPct val="0"/>
        </a:spcBef>
        <a:spcAft>
          <a:spcPct val="0"/>
        </a:spcAft>
        <a:defRPr sz="2200" b="1">
          <a:solidFill>
            <a:srgbClr val="003698"/>
          </a:solidFill>
          <a:latin typeface="Arial" pitchFamily="34" charset="0"/>
          <a:cs typeface="Arial" pitchFamily="34" charset="0"/>
        </a:defRPr>
      </a:lvl4pPr>
      <a:lvl5pPr algn="l" rtl="0" eaLnBrk="0" fontAlgn="base" hangingPunct="0">
        <a:lnSpc>
          <a:spcPct val="90000"/>
        </a:lnSpc>
        <a:spcBef>
          <a:spcPct val="0"/>
        </a:spcBef>
        <a:spcAft>
          <a:spcPct val="0"/>
        </a:spcAft>
        <a:defRPr sz="2200" b="1">
          <a:solidFill>
            <a:srgbClr val="003698"/>
          </a:solidFill>
          <a:latin typeface="Arial" pitchFamily="34" charset="0"/>
          <a:cs typeface="Arial" pitchFamily="34" charset="0"/>
        </a:defRPr>
      </a:lvl5pPr>
      <a:lvl6pPr marL="457200" algn="l" rtl="0" fontAlgn="base">
        <a:lnSpc>
          <a:spcPct val="90000"/>
        </a:lnSpc>
        <a:spcBef>
          <a:spcPct val="0"/>
        </a:spcBef>
        <a:spcAft>
          <a:spcPct val="0"/>
        </a:spcAft>
        <a:defRPr sz="2200" b="1">
          <a:solidFill>
            <a:srgbClr val="003698"/>
          </a:solidFill>
          <a:latin typeface="Arial" pitchFamily="34" charset="0"/>
          <a:cs typeface="Arial" pitchFamily="34" charset="0"/>
        </a:defRPr>
      </a:lvl6pPr>
      <a:lvl7pPr marL="914400" algn="l" rtl="0" fontAlgn="base">
        <a:lnSpc>
          <a:spcPct val="90000"/>
        </a:lnSpc>
        <a:spcBef>
          <a:spcPct val="0"/>
        </a:spcBef>
        <a:spcAft>
          <a:spcPct val="0"/>
        </a:spcAft>
        <a:defRPr sz="2200" b="1">
          <a:solidFill>
            <a:srgbClr val="003698"/>
          </a:solidFill>
          <a:latin typeface="Arial" pitchFamily="34" charset="0"/>
          <a:cs typeface="Arial" pitchFamily="34" charset="0"/>
        </a:defRPr>
      </a:lvl7pPr>
      <a:lvl8pPr marL="1371600" algn="l" rtl="0" fontAlgn="base">
        <a:lnSpc>
          <a:spcPct val="90000"/>
        </a:lnSpc>
        <a:spcBef>
          <a:spcPct val="0"/>
        </a:spcBef>
        <a:spcAft>
          <a:spcPct val="0"/>
        </a:spcAft>
        <a:defRPr sz="2200" b="1">
          <a:solidFill>
            <a:srgbClr val="003698"/>
          </a:solidFill>
          <a:latin typeface="Arial" pitchFamily="34" charset="0"/>
          <a:cs typeface="Arial" pitchFamily="34" charset="0"/>
        </a:defRPr>
      </a:lvl8pPr>
      <a:lvl9pPr marL="1828800" algn="l" rtl="0" fontAlgn="base">
        <a:lnSpc>
          <a:spcPct val="90000"/>
        </a:lnSpc>
        <a:spcBef>
          <a:spcPct val="0"/>
        </a:spcBef>
        <a:spcAft>
          <a:spcPct val="0"/>
        </a:spcAft>
        <a:defRPr sz="2200" b="1">
          <a:solidFill>
            <a:srgbClr val="003698"/>
          </a:solidFill>
          <a:latin typeface="Arial" pitchFamily="34" charset="0"/>
          <a:cs typeface="Arial" pitchFamily="34" charset="0"/>
        </a:defRPr>
      </a:lvl9pPr>
    </p:titleStyle>
    <p:bodyStyle>
      <a:lvl1pPr marL="342900" indent="-342900" algn="l" rtl="0" eaLnBrk="0" fontAlgn="base" hangingPunct="0">
        <a:spcBef>
          <a:spcPct val="50000"/>
        </a:spcBef>
        <a:spcAft>
          <a:spcPct val="0"/>
        </a:spcAft>
        <a:buFont typeface="Symbol" pitchFamily="18" charset="2"/>
        <a:buChar char="·"/>
        <a:defRPr sz="1600">
          <a:solidFill>
            <a:srgbClr val="003698"/>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1600">
          <a:solidFill>
            <a:srgbClr val="003698"/>
          </a:solidFill>
          <a:latin typeface="+mn-lt"/>
          <a:cs typeface="+mn-cs"/>
        </a:defRPr>
      </a:lvl2pPr>
      <a:lvl3pPr marL="1143000" indent="-228600" algn="l" rtl="0" eaLnBrk="0" fontAlgn="base" hangingPunct="0">
        <a:spcBef>
          <a:spcPct val="20000"/>
        </a:spcBef>
        <a:spcAft>
          <a:spcPct val="0"/>
        </a:spcAft>
        <a:buFont typeface="Arial" pitchFamily="34" charset="0"/>
        <a:buChar char="…"/>
        <a:defRPr sz="1600">
          <a:solidFill>
            <a:srgbClr val="003698"/>
          </a:solidFill>
          <a:latin typeface="+mn-lt"/>
          <a:cs typeface="+mn-cs"/>
        </a:defRPr>
      </a:lvl3pPr>
      <a:lvl4pPr marL="1600200" indent="-228600" algn="l" rtl="0" eaLnBrk="0" fontAlgn="base" hangingPunct="0">
        <a:spcBef>
          <a:spcPct val="20000"/>
        </a:spcBef>
        <a:spcAft>
          <a:spcPct val="0"/>
        </a:spcAft>
        <a:buChar char="–"/>
        <a:defRPr sz="1600">
          <a:solidFill>
            <a:srgbClr val="003698"/>
          </a:solidFill>
          <a:latin typeface="+mn-lt"/>
          <a:cs typeface="+mn-cs"/>
        </a:defRPr>
      </a:lvl4pPr>
      <a:lvl5pPr marL="2057400" indent="-228600" algn="l" rtl="0" eaLnBrk="0" fontAlgn="base" hangingPunct="0">
        <a:spcBef>
          <a:spcPct val="20000"/>
        </a:spcBef>
        <a:spcAft>
          <a:spcPct val="0"/>
        </a:spcAft>
        <a:buChar char="»"/>
        <a:defRPr sz="1600">
          <a:solidFill>
            <a:srgbClr val="003698"/>
          </a:solidFill>
          <a:latin typeface="+mn-lt"/>
          <a:cs typeface="+mn-cs"/>
        </a:defRPr>
      </a:lvl5pPr>
      <a:lvl6pPr marL="2514600" indent="-228600" algn="l" rtl="0" fontAlgn="base">
        <a:spcBef>
          <a:spcPct val="20000"/>
        </a:spcBef>
        <a:spcAft>
          <a:spcPct val="0"/>
        </a:spcAft>
        <a:defRPr sz="1600">
          <a:solidFill>
            <a:srgbClr val="003698"/>
          </a:solidFill>
          <a:latin typeface="+mn-lt"/>
          <a:cs typeface="+mn-cs"/>
        </a:defRPr>
      </a:lvl6pPr>
      <a:lvl7pPr marL="2971800" indent="-228600" algn="l" rtl="0" fontAlgn="base">
        <a:spcBef>
          <a:spcPct val="20000"/>
        </a:spcBef>
        <a:spcAft>
          <a:spcPct val="0"/>
        </a:spcAft>
        <a:defRPr sz="1600">
          <a:solidFill>
            <a:srgbClr val="003698"/>
          </a:solidFill>
          <a:latin typeface="+mn-lt"/>
          <a:cs typeface="+mn-cs"/>
        </a:defRPr>
      </a:lvl7pPr>
      <a:lvl8pPr marL="3429000" indent="-228600" algn="l" rtl="0" fontAlgn="base">
        <a:spcBef>
          <a:spcPct val="20000"/>
        </a:spcBef>
        <a:spcAft>
          <a:spcPct val="0"/>
        </a:spcAft>
        <a:defRPr sz="1600">
          <a:solidFill>
            <a:srgbClr val="003698"/>
          </a:solidFill>
          <a:latin typeface="+mn-lt"/>
          <a:cs typeface="+mn-cs"/>
        </a:defRPr>
      </a:lvl8pPr>
      <a:lvl9pPr marL="3886200" indent="-228600" algn="l" rtl="0" fontAlgn="base">
        <a:spcBef>
          <a:spcPct val="20000"/>
        </a:spcBef>
        <a:spcAft>
          <a:spcPct val="0"/>
        </a:spcAft>
        <a:defRPr sz="1600">
          <a:solidFill>
            <a:srgbClr val="003698"/>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0.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sv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20.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32.png"/><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2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xml"/><Relationship Id="rId7" Type="http://schemas.microsoft.com/office/2007/relationships/diagramDrawing" Target="../diagrams/drawing1.xml"/><Relationship Id="rId2" Type="http://schemas.microsoft.com/office/2018/10/relationships/comments" Target="../comments/modernComment_117_B2B4B68C.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hyperlink" Target="https://en.wikipedia.org/wiki/Microsoft_Team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7.png"/><Relationship Id="rId2" Type="http://schemas.microsoft.com/office/2018/10/relationships/comments" Target="../comments/modernComment_131_1238232B.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F211B-1AC6-4681-833A-35369DBD6356}"/>
              </a:ext>
            </a:extLst>
          </p:cNvPr>
          <p:cNvSpPr>
            <a:spLocks noGrp="1"/>
          </p:cNvSpPr>
          <p:nvPr>
            <p:ph type="ctrTitle"/>
          </p:nvPr>
        </p:nvSpPr>
        <p:spPr>
          <a:xfrm>
            <a:off x="1919536" y="1700808"/>
            <a:ext cx="8604448" cy="2387600"/>
          </a:xfrm>
        </p:spPr>
        <p:txBody>
          <a:bodyPr anchor="ctr">
            <a:normAutofit/>
          </a:bodyPr>
          <a:lstStyle/>
          <a:p>
            <a:r>
              <a:rPr lang="en-GB" sz="4800"/>
              <a:t> Teams User Guide</a:t>
            </a:r>
            <a:br>
              <a:rPr lang="en-GB" sz="4800"/>
            </a:br>
            <a:endParaRPr lang="en-GB" sz="2000"/>
          </a:p>
        </p:txBody>
      </p:sp>
      <p:sp>
        <p:nvSpPr>
          <p:cNvPr id="3" name="Subtitle 2">
            <a:extLst>
              <a:ext uri="{FF2B5EF4-FFF2-40B4-BE49-F238E27FC236}">
                <a16:creationId xmlns:a16="http://schemas.microsoft.com/office/drawing/2014/main" id="{9C52332E-FBD5-4CD9-B143-8982D650A524}"/>
              </a:ext>
            </a:extLst>
          </p:cNvPr>
          <p:cNvSpPr>
            <a:spLocks noGrp="1"/>
          </p:cNvSpPr>
          <p:nvPr>
            <p:ph type="subTitle" idx="1"/>
          </p:nvPr>
        </p:nvSpPr>
        <p:spPr>
          <a:xfrm>
            <a:off x="4151784" y="3861048"/>
            <a:ext cx="3312369" cy="907082"/>
          </a:xfrm>
        </p:spPr>
        <p:txBody>
          <a:bodyPr anchor="ctr">
            <a:normAutofit fontScale="70000" lnSpcReduction="20000"/>
          </a:bodyPr>
          <a:lstStyle/>
          <a:p>
            <a:r>
              <a:rPr lang="en-GB"/>
              <a:t>GP / Primary Care</a:t>
            </a:r>
          </a:p>
          <a:p>
            <a:r>
              <a:rPr lang="en-GB"/>
              <a:t> Northwest London ICB </a:t>
            </a:r>
          </a:p>
          <a:p>
            <a:r>
              <a:rPr lang="en-GB"/>
              <a:t>September 2024</a:t>
            </a:r>
          </a:p>
        </p:txBody>
      </p:sp>
    </p:spTree>
    <p:extLst>
      <p:ext uri="{BB962C8B-B14F-4D97-AF65-F5344CB8AC3E}">
        <p14:creationId xmlns:p14="http://schemas.microsoft.com/office/powerpoint/2010/main" val="274780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71FFEA0-DAD5-1FF6-2DE6-4204252DDB5D}"/>
              </a:ext>
            </a:extLst>
          </p:cNvPr>
          <p:cNvSpPr>
            <a:spLocks noGrp="1"/>
          </p:cNvSpPr>
          <p:nvPr>
            <p:ph idx="1"/>
          </p:nvPr>
        </p:nvSpPr>
        <p:spPr>
          <a:xfrm>
            <a:off x="397989" y="1397238"/>
            <a:ext cx="3559861" cy="4480034"/>
          </a:xfrm>
        </p:spPr>
        <p:txBody>
          <a:bodyPr>
            <a:normAutofit/>
          </a:bodyPr>
          <a:lstStyle/>
          <a:p>
            <a:pPr marL="0" indent="0">
              <a:buNone/>
            </a:pPr>
            <a:r>
              <a:rPr lang="en-GB" sz="1200" b="1"/>
              <a:t>Chat</a:t>
            </a:r>
          </a:p>
          <a:p>
            <a:pPr marL="0" indent="0">
              <a:buNone/>
            </a:pPr>
            <a:r>
              <a:rPr lang="en-GB" sz="1200"/>
              <a:t>Within Chat there are several features</a:t>
            </a:r>
          </a:p>
          <a:p>
            <a:pPr marL="285750" indent="-285750">
              <a:buFont typeface="Arial" panose="020B0604020202020204" pitchFamily="34" charset="0"/>
              <a:buChar char="•"/>
            </a:pPr>
            <a:r>
              <a:rPr lang="en-GB" sz="1200"/>
              <a:t>Reply to existing chat</a:t>
            </a:r>
          </a:p>
          <a:p>
            <a:pPr marL="285750" indent="-285750">
              <a:buFont typeface="Arial" panose="020B0604020202020204" pitchFamily="34" charset="0"/>
              <a:buChar char="•"/>
            </a:pPr>
            <a:r>
              <a:rPr lang="en-GB" sz="1200"/>
              <a:t>Action for existing chat</a:t>
            </a:r>
          </a:p>
          <a:p>
            <a:pPr marL="573300" lvl="1" indent="-342900">
              <a:buFont typeface="+mj-lt"/>
              <a:buAutoNum type="alphaLcParenR"/>
            </a:pPr>
            <a:r>
              <a:rPr lang="en-GB" sz="1200"/>
              <a:t>Schedule a meeting</a:t>
            </a:r>
          </a:p>
          <a:p>
            <a:pPr marL="573300" lvl="1" indent="-342900">
              <a:buFont typeface="+mj-lt"/>
              <a:buAutoNum type="alphaLcParenR"/>
            </a:pPr>
            <a:r>
              <a:rPr lang="en-GB" sz="1200"/>
              <a:t>Share screen</a:t>
            </a:r>
          </a:p>
          <a:p>
            <a:pPr marL="573300" lvl="1" indent="-342900">
              <a:buFont typeface="+mj-lt"/>
              <a:buAutoNum type="alphaLcParenR"/>
            </a:pPr>
            <a:r>
              <a:rPr lang="en-GB" sz="1200"/>
              <a:t>Mute (so stop any notifications relating to this chat)</a:t>
            </a:r>
          </a:p>
          <a:p>
            <a:pPr marL="285750" indent="-285750">
              <a:buFont typeface="Arial" panose="020B0604020202020204" pitchFamily="34" charset="0"/>
              <a:buChar char="•"/>
            </a:pPr>
            <a:r>
              <a:rPr lang="en-GB" sz="1200"/>
              <a:t>Create new chat</a:t>
            </a:r>
          </a:p>
        </p:txBody>
      </p:sp>
      <p:sp>
        <p:nvSpPr>
          <p:cNvPr id="3" name="Slide Number Placeholder 2">
            <a:extLst>
              <a:ext uri="{FF2B5EF4-FFF2-40B4-BE49-F238E27FC236}">
                <a16:creationId xmlns:a16="http://schemas.microsoft.com/office/drawing/2014/main" id="{BEA69245-87E4-86B4-BC09-9E2537F05D70}"/>
              </a:ext>
            </a:extLst>
          </p:cNvPr>
          <p:cNvSpPr>
            <a:spLocks noGrp="1"/>
          </p:cNvSpPr>
          <p:nvPr>
            <p:ph type="sldNum" sz="quarter" idx="12"/>
          </p:nvPr>
        </p:nvSpPr>
        <p:spPr/>
        <p:txBody>
          <a:bodyPr/>
          <a:lstStyle/>
          <a:p>
            <a:r>
              <a:rPr lang="en-GB"/>
              <a:t>Page </a:t>
            </a:r>
            <a:fld id="{D5ABD8DA-5AF5-42C0-B037-8DDE34443F63}" type="slidenum">
              <a:rPr lang="en-GB" smtClean="0"/>
              <a:pPr/>
              <a:t>10</a:t>
            </a:fld>
            <a:endParaRPr lang="en-GB"/>
          </a:p>
        </p:txBody>
      </p:sp>
      <p:sp>
        <p:nvSpPr>
          <p:cNvPr id="4" name="Title 3">
            <a:extLst>
              <a:ext uri="{FF2B5EF4-FFF2-40B4-BE49-F238E27FC236}">
                <a16:creationId xmlns:a16="http://schemas.microsoft.com/office/drawing/2014/main" id="{C31A9689-74C7-F712-2189-C75689BDE3F4}"/>
              </a:ext>
            </a:extLst>
          </p:cNvPr>
          <p:cNvSpPr>
            <a:spLocks noGrp="1"/>
          </p:cNvSpPr>
          <p:nvPr>
            <p:ph type="title"/>
          </p:nvPr>
        </p:nvSpPr>
        <p:spPr/>
        <p:txBody>
          <a:bodyPr>
            <a:normAutofit/>
          </a:bodyPr>
          <a:lstStyle/>
          <a:p>
            <a:r>
              <a:rPr lang="en-GB" sz="1600"/>
              <a:t>FEATURES</a:t>
            </a:r>
          </a:p>
        </p:txBody>
      </p:sp>
      <p:pic>
        <p:nvPicPr>
          <p:cNvPr id="8" name="Picture 7">
            <a:extLst>
              <a:ext uri="{FF2B5EF4-FFF2-40B4-BE49-F238E27FC236}">
                <a16:creationId xmlns:a16="http://schemas.microsoft.com/office/drawing/2014/main" id="{2DB38499-FF1C-7E19-DFC8-4378C345E943}"/>
              </a:ext>
            </a:extLst>
          </p:cNvPr>
          <p:cNvPicPr>
            <a:picLocks noChangeAspect="1"/>
          </p:cNvPicPr>
          <p:nvPr/>
        </p:nvPicPr>
        <p:blipFill>
          <a:blip r:embed="rId2"/>
          <a:stretch>
            <a:fillRect/>
          </a:stretch>
        </p:blipFill>
        <p:spPr>
          <a:xfrm>
            <a:off x="3957850" y="1841428"/>
            <a:ext cx="8117539" cy="4404687"/>
          </a:xfrm>
          <a:prstGeom prst="rect">
            <a:avLst/>
          </a:prstGeom>
        </p:spPr>
      </p:pic>
      <p:pic>
        <p:nvPicPr>
          <p:cNvPr id="9" name="Picture 8">
            <a:extLst>
              <a:ext uri="{FF2B5EF4-FFF2-40B4-BE49-F238E27FC236}">
                <a16:creationId xmlns:a16="http://schemas.microsoft.com/office/drawing/2014/main" id="{8C2F5D2B-78E7-56B2-5433-25B9A1BDA373}"/>
              </a:ext>
            </a:extLst>
          </p:cNvPr>
          <p:cNvPicPr>
            <a:picLocks noChangeAspect="1"/>
          </p:cNvPicPr>
          <p:nvPr/>
        </p:nvPicPr>
        <p:blipFill>
          <a:blip r:embed="rId3"/>
          <a:stretch>
            <a:fillRect/>
          </a:stretch>
        </p:blipFill>
        <p:spPr>
          <a:xfrm>
            <a:off x="10856126" y="1853290"/>
            <a:ext cx="1219263" cy="2032104"/>
          </a:xfrm>
          <a:prstGeom prst="rect">
            <a:avLst/>
          </a:prstGeom>
        </p:spPr>
      </p:pic>
      <p:sp>
        <p:nvSpPr>
          <p:cNvPr id="10" name="TextBox 9">
            <a:extLst>
              <a:ext uri="{FF2B5EF4-FFF2-40B4-BE49-F238E27FC236}">
                <a16:creationId xmlns:a16="http://schemas.microsoft.com/office/drawing/2014/main" id="{31EFE3EC-E96D-60AE-A48B-4FA56267EAC1}"/>
              </a:ext>
            </a:extLst>
          </p:cNvPr>
          <p:cNvSpPr txBox="1"/>
          <p:nvPr/>
        </p:nvSpPr>
        <p:spPr>
          <a:xfrm>
            <a:off x="5695089" y="1438691"/>
            <a:ext cx="1072730" cy="307777"/>
          </a:xfrm>
          <a:prstGeom prst="rect">
            <a:avLst/>
          </a:prstGeom>
          <a:noFill/>
        </p:spPr>
        <p:txBody>
          <a:bodyPr wrap="none" rtlCol="0">
            <a:spAutoFit/>
          </a:bodyPr>
          <a:lstStyle/>
          <a:p>
            <a:r>
              <a:rPr lang="en-GB" sz="1400"/>
              <a:t>New Chat</a:t>
            </a:r>
            <a:endParaRPr lang="en-GB"/>
          </a:p>
        </p:txBody>
      </p:sp>
      <p:sp>
        <p:nvSpPr>
          <p:cNvPr id="11" name="Callout: Line 10">
            <a:extLst>
              <a:ext uri="{FF2B5EF4-FFF2-40B4-BE49-F238E27FC236}">
                <a16:creationId xmlns:a16="http://schemas.microsoft.com/office/drawing/2014/main" id="{02DCD45E-AF4C-0EF9-0B28-001FD714C66B}"/>
              </a:ext>
            </a:extLst>
          </p:cNvPr>
          <p:cNvSpPr/>
          <p:nvPr/>
        </p:nvSpPr>
        <p:spPr>
          <a:xfrm>
            <a:off x="5489479" y="1801299"/>
            <a:ext cx="259307" cy="325152"/>
          </a:xfrm>
          <a:prstGeom prst="borderCallout1">
            <a:avLst>
              <a:gd name="adj1" fmla="val -2237"/>
              <a:gd name="adj2" fmla="val 60088"/>
              <a:gd name="adj3" fmla="val -46999"/>
              <a:gd name="adj4" fmla="val 130088"/>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B749830C-C6C4-EFF4-4F96-68EA9A087ADD}"/>
              </a:ext>
            </a:extLst>
          </p:cNvPr>
          <p:cNvSpPr/>
          <p:nvPr/>
        </p:nvSpPr>
        <p:spPr>
          <a:xfrm>
            <a:off x="4305815" y="3204000"/>
            <a:ext cx="782073" cy="10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sz="700">
              <a:solidFill>
                <a:srgbClr val="464646"/>
              </a:solidFill>
            </a:endParaRPr>
          </a:p>
        </p:txBody>
      </p:sp>
      <p:sp>
        <p:nvSpPr>
          <p:cNvPr id="7" name="Rectangle 6">
            <a:extLst>
              <a:ext uri="{FF2B5EF4-FFF2-40B4-BE49-F238E27FC236}">
                <a16:creationId xmlns:a16="http://schemas.microsoft.com/office/drawing/2014/main" id="{882C1979-E368-42B2-93CC-C19877BE2F26}"/>
              </a:ext>
            </a:extLst>
          </p:cNvPr>
          <p:cNvSpPr/>
          <p:nvPr/>
        </p:nvSpPr>
        <p:spPr>
          <a:xfrm>
            <a:off x="4305814" y="2492896"/>
            <a:ext cx="612000" cy="108000"/>
          </a:xfrm>
          <a:prstGeom prst="rect">
            <a:avLst/>
          </a:prstGeom>
          <a:solidFill>
            <a:srgbClr val="F5F5F5"/>
          </a:solidFill>
          <a:ln>
            <a:solidFill>
              <a:srgbClr val="F5F5F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8220E179-D3B0-2264-017D-B42ADBF37210}"/>
              </a:ext>
            </a:extLst>
          </p:cNvPr>
          <p:cNvSpPr txBox="1"/>
          <p:nvPr/>
        </p:nvSpPr>
        <p:spPr>
          <a:xfrm>
            <a:off x="4223792" y="2439174"/>
            <a:ext cx="864096" cy="215444"/>
          </a:xfrm>
          <a:prstGeom prst="rect">
            <a:avLst/>
          </a:prstGeom>
          <a:noFill/>
        </p:spPr>
        <p:txBody>
          <a:bodyPr wrap="square" rtlCol="0">
            <a:spAutoFit/>
          </a:bodyPr>
          <a:lstStyle/>
          <a:p>
            <a:r>
              <a:rPr lang="en-GB" sz="800">
                <a:solidFill>
                  <a:srgbClr val="666666"/>
                </a:solidFill>
              </a:rPr>
              <a:t>SAMPLE, User</a:t>
            </a:r>
          </a:p>
        </p:txBody>
      </p:sp>
      <p:sp>
        <p:nvSpPr>
          <p:cNvPr id="13" name="TextBox 12">
            <a:extLst>
              <a:ext uri="{FF2B5EF4-FFF2-40B4-BE49-F238E27FC236}">
                <a16:creationId xmlns:a16="http://schemas.microsoft.com/office/drawing/2014/main" id="{F5E674B1-11D3-BEC9-01F7-60A6FAA13C61}"/>
              </a:ext>
            </a:extLst>
          </p:cNvPr>
          <p:cNvSpPr txBox="1"/>
          <p:nvPr/>
        </p:nvSpPr>
        <p:spPr>
          <a:xfrm>
            <a:off x="4236338" y="3144642"/>
            <a:ext cx="864096" cy="215444"/>
          </a:xfrm>
          <a:prstGeom prst="rect">
            <a:avLst/>
          </a:prstGeom>
          <a:noFill/>
        </p:spPr>
        <p:txBody>
          <a:bodyPr wrap="square" rtlCol="0">
            <a:spAutoFit/>
          </a:bodyPr>
          <a:lstStyle/>
          <a:p>
            <a:r>
              <a:rPr lang="en-GB" sz="800">
                <a:solidFill>
                  <a:srgbClr val="666666"/>
                </a:solidFill>
              </a:rPr>
              <a:t>ASDF, User</a:t>
            </a:r>
          </a:p>
        </p:txBody>
      </p:sp>
      <p:pic>
        <p:nvPicPr>
          <p:cNvPr id="15" name="Picture 14">
            <a:extLst>
              <a:ext uri="{FF2B5EF4-FFF2-40B4-BE49-F238E27FC236}">
                <a16:creationId xmlns:a16="http://schemas.microsoft.com/office/drawing/2014/main" id="{91B3618F-65C7-AC41-F7A4-ED63FF96CF9B}"/>
              </a:ext>
            </a:extLst>
          </p:cNvPr>
          <p:cNvPicPr>
            <a:picLocks noChangeAspect="1"/>
          </p:cNvPicPr>
          <p:nvPr/>
        </p:nvPicPr>
        <p:blipFill>
          <a:blip r:embed="rId4"/>
          <a:stretch>
            <a:fillRect/>
          </a:stretch>
        </p:blipFill>
        <p:spPr>
          <a:xfrm>
            <a:off x="4080889" y="2455978"/>
            <a:ext cx="206750" cy="181940"/>
          </a:xfrm>
          <a:prstGeom prst="rect">
            <a:avLst/>
          </a:prstGeom>
        </p:spPr>
      </p:pic>
      <p:sp>
        <p:nvSpPr>
          <p:cNvPr id="17" name="Rectangle 16">
            <a:extLst>
              <a:ext uri="{FF2B5EF4-FFF2-40B4-BE49-F238E27FC236}">
                <a16:creationId xmlns:a16="http://schemas.microsoft.com/office/drawing/2014/main" id="{8366D8B8-102B-8DDF-D898-31B9C28B8FCB}"/>
              </a:ext>
            </a:extLst>
          </p:cNvPr>
          <p:cNvSpPr/>
          <p:nvPr/>
        </p:nvSpPr>
        <p:spPr>
          <a:xfrm>
            <a:off x="6168008" y="1916832"/>
            <a:ext cx="1044000" cy="209619"/>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CC33746F-10E1-5C89-313D-56B9C8B3335B}"/>
              </a:ext>
            </a:extLst>
          </p:cNvPr>
          <p:cNvSpPr txBox="1"/>
          <p:nvPr/>
        </p:nvSpPr>
        <p:spPr>
          <a:xfrm>
            <a:off x="6093853" y="1903130"/>
            <a:ext cx="1008112" cy="230832"/>
          </a:xfrm>
          <a:prstGeom prst="rect">
            <a:avLst/>
          </a:prstGeom>
          <a:noFill/>
        </p:spPr>
        <p:txBody>
          <a:bodyPr wrap="square" rtlCol="0">
            <a:spAutoFit/>
          </a:bodyPr>
          <a:lstStyle/>
          <a:p>
            <a:r>
              <a:rPr lang="en-GB" sz="900" b="1"/>
              <a:t>ASDF, User</a:t>
            </a:r>
          </a:p>
        </p:txBody>
      </p:sp>
      <p:sp>
        <p:nvSpPr>
          <p:cNvPr id="18" name="Rectangle 17">
            <a:extLst>
              <a:ext uri="{FF2B5EF4-FFF2-40B4-BE49-F238E27FC236}">
                <a16:creationId xmlns:a16="http://schemas.microsoft.com/office/drawing/2014/main" id="{3C2F4F3B-0DEF-C4A7-9528-E40649FEDDB6}"/>
              </a:ext>
            </a:extLst>
          </p:cNvPr>
          <p:cNvSpPr/>
          <p:nvPr/>
        </p:nvSpPr>
        <p:spPr>
          <a:xfrm>
            <a:off x="5951984" y="2399842"/>
            <a:ext cx="1008000" cy="112271"/>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679531F3-421B-84B4-728D-E267D0A376F8}"/>
              </a:ext>
            </a:extLst>
          </p:cNvPr>
          <p:cNvSpPr txBox="1"/>
          <p:nvPr/>
        </p:nvSpPr>
        <p:spPr>
          <a:xfrm>
            <a:off x="6217926" y="2358000"/>
            <a:ext cx="864096" cy="184666"/>
          </a:xfrm>
          <a:prstGeom prst="rect">
            <a:avLst/>
          </a:prstGeom>
          <a:noFill/>
        </p:spPr>
        <p:txBody>
          <a:bodyPr wrap="square" rtlCol="0">
            <a:spAutoFit/>
          </a:bodyPr>
          <a:lstStyle/>
          <a:p>
            <a:r>
              <a:rPr lang="en-GB" sz="600">
                <a:solidFill>
                  <a:srgbClr val="666666"/>
                </a:solidFill>
              </a:rPr>
              <a:t>ASDF, User</a:t>
            </a:r>
          </a:p>
        </p:txBody>
      </p:sp>
    </p:spTree>
    <p:extLst>
      <p:ext uri="{BB962C8B-B14F-4D97-AF65-F5344CB8AC3E}">
        <p14:creationId xmlns:p14="http://schemas.microsoft.com/office/powerpoint/2010/main" val="39011901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71FFEA0-DAD5-1FF6-2DE6-4204252DDB5D}"/>
              </a:ext>
            </a:extLst>
          </p:cNvPr>
          <p:cNvSpPr>
            <a:spLocks noGrp="1"/>
          </p:cNvSpPr>
          <p:nvPr>
            <p:ph idx="1"/>
          </p:nvPr>
        </p:nvSpPr>
        <p:spPr>
          <a:xfrm>
            <a:off x="397990" y="1397238"/>
            <a:ext cx="4016972" cy="4480034"/>
          </a:xfrm>
        </p:spPr>
        <p:txBody>
          <a:bodyPr>
            <a:normAutofit/>
          </a:bodyPr>
          <a:lstStyle/>
          <a:p>
            <a:pPr marL="0" indent="0">
              <a:buNone/>
            </a:pPr>
            <a:r>
              <a:rPr lang="en-GB" sz="1200" b="1"/>
              <a:t>New Chat</a:t>
            </a:r>
          </a:p>
          <a:p>
            <a:pPr marL="0" indent="0">
              <a:buNone/>
            </a:pPr>
            <a:r>
              <a:rPr lang="en-GB" sz="1200"/>
              <a:t>Select one or more people to chat with</a:t>
            </a:r>
          </a:p>
          <a:p>
            <a:pPr marL="342900" indent="-342900">
              <a:buFont typeface="Arial" panose="020B0604020202020204" pitchFamily="34" charset="0"/>
              <a:buChar char="•"/>
            </a:pPr>
            <a:r>
              <a:rPr lang="en-GB" sz="1200"/>
              <a:t>Create message</a:t>
            </a:r>
          </a:p>
          <a:p>
            <a:pPr marL="573300" lvl="1" indent="-342900">
              <a:buFont typeface="+mj-lt"/>
              <a:buAutoNum type="alphaLcParenR"/>
            </a:pPr>
            <a:r>
              <a:rPr lang="en-GB" sz="1200"/>
              <a:t>use {shift + enter} for new line</a:t>
            </a:r>
          </a:p>
          <a:p>
            <a:pPr marL="342900" indent="-342900">
              <a:buFont typeface="Arial" panose="020B0604020202020204" pitchFamily="34" charset="0"/>
              <a:buChar char="•"/>
            </a:pPr>
            <a:r>
              <a:rPr lang="en-GB" sz="1200"/>
              <a:t>Formatting message (function bar at bottom of screen)</a:t>
            </a:r>
          </a:p>
          <a:p>
            <a:pPr marL="342900" indent="-342900">
              <a:buFont typeface="Arial" panose="020B0604020202020204" pitchFamily="34" charset="0"/>
              <a:buChar char="•"/>
            </a:pPr>
            <a:r>
              <a:rPr lang="en-GB" sz="1200"/>
              <a:t>Include files, GIFs, Emojis, etc</a:t>
            </a:r>
          </a:p>
          <a:p>
            <a:pPr marL="342900" indent="-342900">
              <a:buFont typeface="Arial" panose="020B0604020202020204" pitchFamily="34" charset="0"/>
              <a:buChar char="•"/>
            </a:pPr>
            <a:r>
              <a:rPr lang="en-GB" sz="1200"/>
              <a:t>Set any delivery schedule</a:t>
            </a:r>
          </a:p>
          <a:p>
            <a:pPr marL="342900" indent="-342900">
              <a:buFont typeface="Arial" panose="020B0604020202020204" pitchFamily="34" charset="0"/>
              <a:buChar char="•"/>
            </a:pPr>
            <a:r>
              <a:rPr lang="en-GB" sz="1200"/>
              <a:t>Send</a:t>
            </a:r>
          </a:p>
        </p:txBody>
      </p:sp>
      <p:sp>
        <p:nvSpPr>
          <p:cNvPr id="3" name="Slide Number Placeholder 2">
            <a:extLst>
              <a:ext uri="{FF2B5EF4-FFF2-40B4-BE49-F238E27FC236}">
                <a16:creationId xmlns:a16="http://schemas.microsoft.com/office/drawing/2014/main" id="{BEA69245-87E4-86B4-BC09-9E2537F05D70}"/>
              </a:ext>
            </a:extLst>
          </p:cNvPr>
          <p:cNvSpPr>
            <a:spLocks noGrp="1"/>
          </p:cNvSpPr>
          <p:nvPr>
            <p:ph type="sldNum" sz="quarter" idx="12"/>
          </p:nvPr>
        </p:nvSpPr>
        <p:spPr/>
        <p:txBody>
          <a:bodyPr/>
          <a:lstStyle/>
          <a:p>
            <a:r>
              <a:rPr lang="en-GB"/>
              <a:t>Page </a:t>
            </a:r>
            <a:fld id="{D5ABD8DA-5AF5-42C0-B037-8DDE34443F63}" type="slidenum">
              <a:rPr lang="en-GB" smtClean="0"/>
              <a:pPr/>
              <a:t>11</a:t>
            </a:fld>
            <a:endParaRPr lang="en-GB"/>
          </a:p>
        </p:txBody>
      </p:sp>
      <p:sp>
        <p:nvSpPr>
          <p:cNvPr id="4" name="Title 3">
            <a:extLst>
              <a:ext uri="{FF2B5EF4-FFF2-40B4-BE49-F238E27FC236}">
                <a16:creationId xmlns:a16="http://schemas.microsoft.com/office/drawing/2014/main" id="{C31A9689-74C7-F712-2189-C75689BDE3F4}"/>
              </a:ext>
            </a:extLst>
          </p:cNvPr>
          <p:cNvSpPr>
            <a:spLocks noGrp="1"/>
          </p:cNvSpPr>
          <p:nvPr>
            <p:ph type="title"/>
          </p:nvPr>
        </p:nvSpPr>
        <p:spPr/>
        <p:txBody>
          <a:bodyPr>
            <a:normAutofit/>
          </a:bodyPr>
          <a:lstStyle/>
          <a:p>
            <a:r>
              <a:rPr lang="en-GB" sz="1600"/>
              <a:t>FEATURES</a:t>
            </a:r>
          </a:p>
        </p:txBody>
      </p:sp>
      <p:pic>
        <p:nvPicPr>
          <p:cNvPr id="5" name="Picture 4">
            <a:extLst>
              <a:ext uri="{FF2B5EF4-FFF2-40B4-BE49-F238E27FC236}">
                <a16:creationId xmlns:a16="http://schemas.microsoft.com/office/drawing/2014/main" id="{1CE14247-1F1E-E090-DD42-1708C3F20D81}"/>
              </a:ext>
            </a:extLst>
          </p:cNvPr>
          <p:cNvPicPr>
            <a:picLocks noChangeAspect="1"/>
          </p:cNvPicPr>
          <p:nvPr/>
        </p:nvPicPr>
        <p:blipFill>
          <a:blip r:embed="rId2"/>
          <a:stretch>
            <a:fillRect/>
          </a:stretch>
        </p:blipFill>
        <p:spPr>
          <a:xfrm>
            <a:off x="4668030" y="1394466"/>
            <a:ext cx="5827084" cy="4132031"/>
          </a:xfrm>
          <a:prstGeom prst="rect">
            <a:avLst/>
          </a:prstGeom>
        </p:spPr>
      </p:pic>
      <p:sp>
        <p:nvSpPr>
          <p:cNvPr id="7" name="TextBox 6">
            <a:extLst>
              <a:ext uri="{FF2B5EF4-FFF2-40B4-BE49-F238E27FC236}">
                <a16:creationId xmlns:a16="http://schemas.microsoft.com/office/drawing/2014/main" id="{7BDE6BEB-3939-E013-7FDC-0AB67C547A8A}"/>
              </a:ext>
            </a:extLst>
          </p:cNvPr>
          <p:cNvSpPr txBox="1"/>
          <p:nvPr/>
        </p:nvSpPr>
        <p:spPr>
          <a:xfrm>
            <a:off x="5063319" y="5650173"/>
            <a:ext cx="2988860" cy="369332"/>
          </a:xfrm>
          <a:prstGeom prst="rect">
            <a:avLst/>
          </a:prstGeom>
          <a:noFill/>
        </p:spPr>
        <p:txBody>
          <a:bodyPr wrap="square" rtlCol="0">
            <a:spAutoFit/>
          </a:bodyPr>
          <a:lstStyle/>
          <a:p>
            <a:r>
              <a:rPr lang="en-GB"/>
              <a:t>Formatting functions</a:t>
            </a:r>
          </a:p>
        </p:txBody>
      </p:sp>
      <p:pic>
        <p:nvPicPr>
          <p:cNvPr id="10" name="Picture 9">
            <a:extLst>
              <a:ext uri="{FF2B5EF4-FFF2-40B4-BE49-F238E27FC236}">
                <a16:creationId xmlns:a16="http://schemas.microsoft.com/office/drawing/2014/main" id="{51B49B59-28AC-9518-91A1-9834136D2CEE}"/>
              </a:ext>
            </a:extLst>
          </p:cNvPr>
          <p:cNvPicPr>
            <a:picLocks noChangeAspect="1"/>
          </p:cNvPicPr>
          <p:nvPr/>
        </p:nvPicPr>
        <p:blipFill>
          <a:blip r:embed="rId3"/>
          <a:stretch>
            <a:fillRect/>
          </a:stretch>
        </p:blipFill>
        <p:spPr>
          <a:xfrm>
            <a:off x="4069876" y="4535748"/>
            <a:ext cx="4953000" cy="1114425"/>
          </a:xfrm>
          <a:prstGeom prst="rect">
            <a:avLst/>
          </a:prstGeom>
        </p:spPr>
      </p:pic>
      <p:sp>
        <p:nvSpPr>
          <p:cNvPr id="11" name="TextBox 10">
            <a:extLst>
              <a:ext uri="{FF2B5EF4-FFF2-40B4-BE49-F238E27FC236}">
                <a16:creationId xmlns:a16="http://schemas.microsoft.com/office/drawing/2014/main" id="{50B69F72-3B21-3F16-78B6-BECCADD9988B}"/>
              </a:ext>
            </a:extLst>
          </p:cNvPr>
          <p:cNvSpPr txBox="1"/>
          <p:nvPr/>
        </p:nvSpPr>
        <p:spPr>
          <a:xfrm>
            <a:off x="9975944" y="5649327"/>
            <a:ext cx="1270380" cy="369332"/>
          </a:xfrm>
          <a:prstGeom prst="rect">
            <a:avLst/>
          </a:prstGeom>
          <a:noFill/>
        </p:spPr>
        <p:txBody>
          <a:bodyPr wrap="square" rtlCol="0">
            <a:spAutoFit/>
          </a:bodyPr>
          <a:lstStyle/>
          <a:p>
            <a:r>
              <a:rPr lang="en-GB"/>
              <a:t>Send</a:t>
            </a:r>
          </a:p>
        </p:txBody>
      </p:sp>
      <p:sp>
        <p:nvSpPr>
          <p:cNvPr id="12" name="Oval 11">
            <a:extLst>
              <a:ext uri="{FF2B5EF4-FFF2-40B4-BE49-F238E27FC236}">
                <a16:creationId xmlns:a16="http://schemas.microsoft.com/office/drawing/2014/main" id="{1FB6C7BC-F2EF-EB23-613B-CF125554810E}"/>
              </a:ext>
            </a:extLst>
          </p:cNvPr>
          <p:cNvSpPr/>
          <p:nvPr/>
        </p:nvSpPr>
        <p:spPr>
          <a:xfrm>
            <a:off x="9975945" y="5295331"/>
            <a:ext cx="191638" cy="16820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Connector 13">
            <a:extLst>
              <a:ext uri="{FF2B5EF4-FFF2-40B4-BE49-F238E27FC236}">
                <a16:creationId xmlns:a16="http://schemas.microsoft.com/office/drawing/2014/main" id="{849965A8-9A6A-A624-89C2-E593B127FE7D}"/>
              </a:ext>
            </a:extLst>
          </p:cNvPr>
          <p:cNvCxnSpPr>
            <a:cxnSpLocks/>
            <a:stCxn id="12" idx="4"/>
          </p:cNvCxnSpPr>
          <p:nvPr/>
        </p:nvCxnSpPr>
        <p:spPr>
          <a:xfrm>
            <a:off x="10071764" y="5463534"/>
            <a:ext cx="95818" cy="18579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6BB2C023-E117-F09E-20FD-E1F4BF0D70B6}"/>
              </a:ext>
            </a:extLst>
          </p:cNvPr>
          <p:cNvSpPr/>
          <p:nvPr/>
        </p:nvSpPr>
        <p:spPr>
          <a:xfrm>
            <a:off x="5519936" y="1772816"/>
            <a:ext cx="756000" cy="900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F456934F-018E-12F1-C935-74862C1B0620}"/>
              </a:ext>
            </a:extLst>
          </p:cNvPr>
          <p:cNvSpPr/>
          <p:nvPr/>
        </p:nvSpPr>
        <p:spPr>
          <a:xfrm>
            <a:off x="5519936" y="2048892"/>
            <a:ext cx="583200" cy="900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222370CF-2514-1873-D4B2-8F89555897D9}"/>
              </a:ext>
            </a:extLst>
          </p:cNvPr>
          <p:cNvSpPr/>
          <p:nvPr/>
        </p:nvSpPr>
        <p:spPr>
          <a:xfrm>
            <a:off x="5519936" y="2322252"/>
            <a:ext cx="540000" cy="900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7A0956CD-0E42-9557-D4B0-31AFB1F23329}"/>
              </a:ext>
            </a:extLst>
          </p:cNvPr>
          <p:cNvSpPr/>
          <p:nvPr/>
        </p:nvSpPr>
        <p:spPr>
          <a:xfrm>
            <a:off x="5519936" y="2595932"/>
            <a:ext cx="540000" cy="900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28901533-CDFC-D83B-32E4-8EAA79DEB5D0}"/>
              </a:ext>
            </a:extLst>
          </p:cNvPr>
          <p:cNvSpPr/>
          <p:nvPr/>
        </p:nvSpPr>
        <p:spPr>
          <a:xfrm>
            <a:off x="5540927" y="2852560"/>
            <a:ext cx="720000" cy="900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57ED4C98-29E3-E2BE-D816-F0207BD23CE5}"/>
              </a:ext>
            </a:extLst>
          </p:cNvPr>
          <p:cNvSpPr/>
          <p:nvPr/>
        </p:nvSpPr>
        <p:spPr>
          <a:xfrm>
            <a:off x="5519936" y="1879231"/>
            <a:ext cx="1440160" cy="71047"/>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600">
                <a:solidFill>
                  <a:srgbClr val="645E5D"/>
                </a:solidFill>
              </a:rPr>
              <a:t>(User ASDF) Engineer</a:t>
            </a:r>
            <a:endParaRPr lang="en-GB" sz="700">
              <a:solidFill>
                <a:srgbClr val="645E5D"/>
              </a:solidFill>
            </a:endParaRPr>
          </a:p>
        </p:txBody>
      </p:sp>
      <p:sp>
        <p:nvSpPr>
          <p:cNvPr id="17" name="Rectangle 16">
            <a:extLst>
              <a:ext uri="{FF2B5EF4-FFF2-40B4-BE49-F238E27FC236}">
                <a16:creationId xmlns:a16="http://schemas.microsoft.com/office/drawing/2014/main" id="{7630A4DF-30D3-4B47-0790-DBA7ABA78CFF}"/>
              </a:ext>
            </a:extLst>
          </p:cNvPr>
          <p:cNvSpPr/>
          <p:nvPr/>
        </p:nvSpPr>
        <p:spPr>
          <a:xfrm>
            <a:off x="5590800" y="2148938"/>
            <a:ext cx="450000" cy="900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498B9B3B-F2BF-B632-7993-17A1A90645DD}"/>
              </a:ext>
            </a:extLst>
          </p:cNvPr>
          <p:cNvSpPr/>
          <p:nvPr/>
        </p:nvSpPr>
        <p:spPr>
          <a:xfrm>
            <a:off x="5590800" y="2422298"/>
            <a:ext cx="226800" cy="900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2F39720C-A237-B142-AF7A-D177663BF238}"/>
              </a:ext>
            </a:extLst>
          </p:cNvPr>
          <p:cNvSpPr/>
          <p:nvPr/>
        </p:nvSpPr>
        <p:spPr>
          <a:xfrm>
            <a:off x="5597745" y="2683394"/>
            <a:ext cx="432000" cy="900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C4069ED4-89D1-DE5C-7D16-ECCD729F6782}"/>
              </a:ext>
            </a:extLst>
          </p:cNvPr>
          <p:cNvSpPr/>
          <p:nvPr/>
        </p:nvSpPr>
        <p:spPr>
          <a:xfrm>
            <a:off x="5374067" y="2073600"/>
            <a:ext cx="109360" cy="136821"/>
          </a:xfrm>
          <a:prstGeom prst="rect">
            <a:avLst/>
          </a:prstGeom>
          <a:solidFill>
            <a:srgbClr val="D6D4E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5DD00F8E-9B12-1708-FA97-EF38518B97BD}"/>
              </a:ext>
            </a:extLst>
          </p:cNvPr>
          <p:cNvSpPr txBox="1"/>
          <p:nvPr/>
        </p:nvSpPr>
        <p:spPr>
          <a:xfrm>
            <a:off x="5288400" y="2041111"/>
            <a:ext cx="297932" cy="184666"/>
          </a:xfrm>
          <a:prstGeom prst="rect">
            <a:avLst/>
          </a:prstGeom>
          <a:noFill/>
        </p:spPr>
        <p:txBody>
          <a:bodyPr wrap="square" rtlCol="0">
            <a:spAutoFit/>
          </a:bodyPr>
          <a:lstStyle/>
          <a:p>
            <a:r>
              <a:rPr lang="en-GB" sz="600" b="1">
                <a:solidFill>
                  <a:srgbClr val="4B4571"/>
                </a:solidFill>
              </a:rPr>
              <a:t>SU</a:t>
            </a:r>
            <a:endParaRPr lang="en-GB" sz="700" b="1">
              <a:solidFill>
                <a:srgbClr val="4B4571"/>
              </a:solidFill>
            </a:endParaRPr>
          </a:p>
        </p:txBody>
      </p:sp>
      <p:sp>
        <p:nvSpPr>
          <p:cNvPr id="22" name="Rectangle 21">
            <a:extLst>
              <a:ext uri="{FF2B5EF4-FFF2-40B4-BE49-F238E27FC236}">
                <a16:creationId xmlns:a16="http://schemas.microsoft.com/office/drawing/2014/main" id="{FBC2FEB3-2A46-9944-E1D8-2B5D0BFE5736}"/>
              </a:ext>
            </a:extLst>
          </p:cNvPr>
          <p:cNvSpPr/>
          <p:nvPr/>
        </p:nvSpPr>
        <p:spPr>
          <a:xfrm>
            <a:off x="5519936" y="2155536"/>
            <a:ext cx="1440160" cy="71047"/>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600">
                <a:solidFill>
                  <a:srgbClr val="645E5D"/>
                </a:solidFill>
              </a:rPr>
              <a:t>(User ASDF) Engineer</a:t>
            </a:r>
            <a:endParaRPr lang="en-GB" sz="700">
              <a:solidFill>
                <a:srgbClr val="645E5D"/>
              </a:solidFill>
            </a:endParaRPr>
          </a:p>
        </p:txBody>
      </p:sp>
      <p:sp>
        <p:nvSpPr>
          <p:cNvPr id="23" name="Rectangle 22">
            <a:extLst>
              <a:ext uri="{FF2B5EF4-FFF2-40B4-BE49-F238E27FC236}">
                <a16:creationId xmlns:a16="http://schemas.microsoft.com/office/drawing/2014/main" id="{1BF0E6C0-BE8D-A775-704F-671F57CFB71A}"/>
              </a:ext>
            </a:extLst>
          </p:cNvPr>
          <p:cNvSpPr/>
          <p:nvPr/>
        </p:nvSpPr>
        <p:spPr>
          <a:xfrm>
            <a:off x="5519936" y="2424518"/>
            <a:ext cx="1440160" cy="71047"/>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600">
                <a:solidFill>
                  <a:srgbClr val="645E5D"/>
                </a:solidFill>
              </a:rPr>
              <a:t>(User ASDF) Engineer</a:t>
            </a:r>
            <a:endParaRPr lang="en-GB" sz="700">
              <a:solidFill>
                <a:srgbClr val="645E5D"/>
              </a:solidFill>
            </a:endParaRPr>
          </a:p>
        </p:txBody>
      </p:sp>
      <p:sp>
        <p:nvSpPr>
          <p:cNvPr id="24" name="Rectangle 23">
            <a:extLst>
              <a:ext uri="{FF2B5EF4-FFF2-40B4-BE49-F238E27FC236}">
                <a16:creationId xmlns:a16="http://schemas.microsoft.com/office/drawing/2014/main" id="{35905E80-D9E9-05F7-8E8C-E0CEAA1583D1}"/>
              </a:ext>
            </a:extLst>
          </p:cNvPr>
          <p:cNvSpPr/>
          <p:nvPr/>
        </p:nvSpPr>
        <p:spPr>
          <a:xfrm>
            <a:off x="5519936" y="2705948"/>
            <a:ext cx="1440160" cy="71047"/>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600">
                <a:solidFill>
                  <a:srgbClr val="645E5D"/>
                </a:solidFill>
              </a:rPr>
              <a:t>(User ASDF) Engineer</a:t>
            </a:r>
            <a:endParaRPr lang="en-GB" sz="700">
              <a:solidFill>
                <a:srgbClr val="645E5D"/>
              </a:solidFill>
            </a:endParaRPr>
          </a:p>
        </p:txBody>
      </p:sp>
      <p:sp>
        <p:nvSpPr>
          <p:cNvPr id="25" name="TextBox 24">
            <a:extLst>
              <a:ext uri="{FF2B5EF4-FFF2-40B4-BE49-F238E27FC236}">
                <a16:creationId xmlns:a16="http://schemas.microsoft.com/office/drawing/2014/main" id="{D131B69E-A715-AB60-C217-ECA0F028A2DC}"/>
              </a:ext>
            </a:extLst>
          </p:cNvPr>
          <p:cNvSpPr txBox="1"/>
          <p:nvPr/>
        </p:nvSpPr>
        <p:spPr>
          <a:xfrm>
            <a:off x="5533915" y="1718999"/>
            <a:ext cx="792088" cy="184666"/>
          </a:xfrm>
          <a:prstGeom prst="rect">
            <a:avLst/>
          </a:prstGeom>
          <a:noFill/>
        </p:spPr>
        <p:txBody>
          <a:bodyPr wrap="square" rtlCol="0">
            <a:spAutoFit/>
          </a:bodyPr>
          <a:lstStyle/>
          <a:p>
            <a:r>
              <a:rPr lang="en-GB" sz="600">
                <a:solidFill>
                  <a:srgbClr val="645E5D"/>
                </a:solidFill>
              </a:rPr>
              <a:t>ASDF, User</a:t>
            </a:r>
          </a:p>
        </p:txBody>
      </p:sp>
      <p:sp>
        <p:nvSpPr>
          <p:cNvPr id="26" name="TextBox 25">
            <a:extLst>
              <a:ext uri="{FF2B5EF4-FFF2-40B4-BE49-F238E27FC236}">
                <a16:creationId xmlns:a16="http://schemas.microsoft.com/office/drawing/2014/main" id="{C779DA4D-CB15-95A7-49B1-C16FBCB337B3}"/>
              </a:ext>
            </a:extLst>
          </p:cNvPr>
          <p:cNvSpPr txBox="1"/>
          <p:nvPr/>
        </p:nvSpPr>
        <p:spPr>
          <a:xfrm>
            <a:off x="5533915" y="2001117"/>
            <a:ext cx="792088" cy="184666"/>
          </a:xfrm>
          <a:prstGeom prst="rect">
            <a:avLst/>
          </a:prstGeom>
          <a:noFill/>
        </p:spPr>
        <p:txBody>
          <a:bodyPr wrap="square" rtlCol="0">
            <a:spAutoFit/>
          </a:bodyPr>
          <a:lstStyle/>
          <a:p>
            <a:r>
              <a:rPr lang="en-GB" sz="600">
                <a:solidFill>
                  <a:srgbClr val="645E5D"/>
                </a:solidFill>
              </a:rPr>
              <a:t>SUPER, User</a:t>
            </a:r>
          </a:p>
        </p:txBody>
      </p:sp>
      <p:sp>
        <p:nvSpPr>
          <p:cNvPr id="27" name="TextBox 26">
            <a:extLst>
              <a:ext uri="{FF2B5EF4-FFF2-40B4-BE49-F238E27FC236}">
                <a16:creationId xmlns:a16="http://schemas.microsoft.com/office/drawing/2014/main" id="{B609D8B8-875C-F3AF-1C5E-C56F347218FA}"/>
              </a:ext>
            </a:extLst>
          </p:cNvPr>
          <p:cNvSpPr txBox="1"/>
          <p:nvPr/>
        </p:nvSpPr>
        <p:spPr>
          <a:xfrm>
            <a:off x="5519936" y="2269417"/>
            <a:ext cx="792088" cy="184666"/>
          </a:xfrm>
          <a:prstGeom prst="rect">
            <a:avLst/>
          </a:prstGeom>
          <a:noFill/>
        </p:spPr>
        <p:txBody>
          <a:bodyPr wrap="square" rtlCol="0">
            <a:spAutoFit/>
          </a:bodyPr>
          <a:lstStyle/>
          <a:p>
            <a:r>
              <a:rPr lang="en-GB" sz="600">
                <a:solidFill>
                  <a:srgbClr val="645E5D"/>
                </a:solidFill>
              </a:rPr>
              <a:t>ASDF1, User</a:t>
            </a:r>
          </a:p>
        </p:txBody>
      </p:sp>
      <p:sp>
        <p:nvSpPr>
          <p:cNvPr id="28" name="TextBox 27">
            <a:extLst>
              <a:ext uri="{FF2B5EF4-FFF2-40B4-BE49-F238E27FC236}">
                <a16:creationId xmlns:a16="http://schemas.microsoft.com/office/drawing/2014/main" id="{F49F7DCE-2C38-C93B-E7A0-C772D78F82B6}"/>
              </a:ext>
            </a:extLst>
          </p:cNvPr>
          <p:cNvSpPr txBox="1"/>
          <p:nvPr/>
        </p:nvSpPr>
        <p:spPr>
          <a:xfrm>
            <a:off x="5520917" y="2548599"/>
            <a:ext cx="792088" cy="184666"/>
          </a:xfrm>
          <a:prstGeom prst="rect">
            <a:avLst/>
          </a:prstGeom>
          <a:noFill/>
        </p:spPr>
        <p:txBody>
          <a:bodyPr wrap="square" rtlCol="0">
            <a:spAutoFit/>
          </a:bodyPr>
          <a:lstStyle/>
          <a:p>
            <a:r>
              <a:rPr lang="en-GB" sz="600">
                <a:solidFill>
                  <a:srgbClr val="645E5D"/>
                </a:solidFill>
              </a:rPr>
              <a:t>ASDF2, User</a:t>
            </a:r>
          </a:p>
        </p:txBody>
      </p:sp>
    </p:spTree>
    <p:extLst>
      <p:ext uri="{BB962C8B-B14F-4D97-AF65-F5344CB8AC3E}">
        <p14:creationId xmlns:p14="http://schemas.microsoft.com/office/powerpoint/2010/main" val="11521300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71FFEA0-DAD5-1FF6-2DE6-4204252DDB5D}"/>
              </a:ext>
            </a:extLst>
          </p:cNvPr>
          <p:cNvSpPr>
            <a:spLocks noGrp="1"/>
          </p:cNvSpPr>
          <p:nvPr>
            <p:ph idx="1"/>
          </p:nvPr>
        </p:nvSpPr>
        <p:spPr>
          <a:xfrm>
            <a:off x="397990" y="1397238"/>
            <a:ext cx="3808646" cy="4480034"/>
          </a:xfrm>
        </p:spPr>
        <p:txBody>
          <a:bodyPr>
            <a:normAutofit/>
          </a:bodyPr>
          <a:lstStyle/>
          <a:p>
            <a:pPr marL="0" indent="0">
              <a:buNone/>
            </a:pPr>
            <a:r>
              <a:rPr lang="en-GB" sz="1200" b="1"/>
              <a:t>Teams</a:t>
            </a:r>
          </a:p>
          <a:p>
            <a:pPr marL="0" indent="0">
              <a:buNone/>
            </a:pPr>
            <a:r>
              <a:rPr lang="en-GB" sz="1200"/>
              <a:t>On entry the screen will show all Teams you have joined</a:t>
            </a:r>
          </a:p>
          <a:p>
            <a:pPr marL="285750" indent="-285750">
              <a:buFont typeface="Arial" panose="020B0604020202020204" pitchFamily="34" charset="0"/>
              <a:buChar char="•"/>
            </a:pPr>
            <a:r>
              <a:rPr lang="en-GB" sz="1200"/>
              <a:t>Under each Team is a display of Channels</a:t>
            </a:r>
          </a:p>
          <a:p>
            <a:pPr marL="285750" indent="-285750">
              <a:buFont typeface="Arial" panose="020B0604020202020204" pitchFamily="34" charset="0"/>
              <a:buChar char="•"/>
            </a:pPr>
            <a:r>
              <a:rPr lang="en-GB" sz="1200"/>
              <a:t>Each Channel will have a ‘Posts’ and ‘Files’ tab</a:t>
            </a:r>
          </a:p>
          <a:p>
            <a:pPr marL="285750" indent="-285750">
              <a:buFont typeface="Arial" panose="020B0604020202020204" pitchFamily="34" charset="0"/>
              <a:buChar char="•"/>
            </a:pPr>
            <a:r>
              <a:rPr lang="en-GB" sz="1200"/>
              <a:t>Posts – Ability to ‘Reply’ to an existing Post, or create a new Post</a:t>
            </a:r>
          </a:p>
          <a:p>
            <a:pPr marL="285750" indent="-285750">
              <a:buFont typeface="Arial" panose="020B0604020202020204" pitchFamily="34" charset="0"/>
              <a:buChar char="•"/>
            </a:pPr>
            <a:r>
              <a:rPr lang="en-GB" sz="1200"/>
              <a:t>The ellipsis (             ) enables functions to be performed within the Channel</a:t>
            </a:r>
          </a:p>
          <a:p>
            <a:pPr marL="285750" indent="-285750">
              <a:buFont typeface="Arial" panose="020B0604020202020204" pitchFamily="34" charset="0"/>
              <a:buChar char="•"/>
            </a:pPr>
            <a:r>
              <a:rPr lang="en-GB" sz="1200"/>
              <a:t>Reply and Start a Post opens a dialogue box, like Chat with similar functionality</a:t>
            </a:r>
          </a:p>
        </p:txBody>
      </p:sp>
      <p:sp>
        <p:nvSpPr>
          <p:cNvPr id="3" name="Slide Number Placeholder 2">
            <a:extLst>
              <a:ext uri="{FF2B5EF4-FFF2-40B4-BE49-F238E27FC236}">
                <a16:creationId xmlns:a16="http://schemas.microsoft.com/office/drawing/2014/main" id="{BEA69245-87E4-86B4-BC09-9E2537F05D70}"/>
              </a:ext>
            </a:extLst>
          </p:cNvPr>
          <p:cNvSpPr>
            <a:spLocks noGrp="1"/>
          </p:cNvSpPr>
          <p:nvPr>
            <p:ph type="sldNum" sz="quarter" idx="12"/>
          </p:nvPr>
        </p:nvSpPr>
        <p:spPr/>
        <p:txBody>
          <a:bodyPr/>
          <a:lstStyle/>
          <a:p>
            <a:r>
              <a:rPr lang="en-GB"/>
              <a:t>Page </a:t>
            </a:r>
            <a:fld id="{D5ABD8DA-5AF5-42C0-B037-8DDE34443F63}" type="slidenum">
              <a:rPr lang="en-GB" smtClean="0"/>
              <a:pPr/>
              <a:t>12</a:t>
            </a:fld>
            <a:endParaRPr lang="en-GB"/>
          </a:p>
        </p:txBody>
      </p:sp>
      <p:sp>
        <p:nvSpPr>
          <p:cNvPr id="4" name="Title 3">
            <a:extLst>
              <a:ext uri="{FF2B5EF4-FFF2-40B4-BE49-F238E27FC236}">
                <a16:creationId xmlns:a16="http://schemas.microsoft.com/office/drawing/2014/main" id="{C31A9689-74C7-F712-2189-C75689BDE3F4}"/>
              </a:ext>
            </a:extLst>
          </p:cNvPr>
          <p:cNvSpPr>
            <a:spLocks noGrp="1"/>
          </p:cNvSpPr>
          <p:nvPr>
            <p:ph type="title"/>
          </p:nvPr>
        </p:nvSpPr>
        <p:spPr/>
        <p:txBody>
          <a:bodyPr>
            <a:normAutofit/>
          </a:bodyPr>
          <a:lstStyle/>
          <a:p>
            <a:r>
              <a:rPr lang="en-GB" sz="1600"/>
              <a:t>FEATURES</a:t>
            </a:r>
          </a:p>
        </p:txBody>
      </p:sp>
      <p:pic>
        <p:nvPicPr>
          <p:cNvPr id="2" name="Picture 1">
            <a:extLst>
              <a:ext uri="{FF2B5EF4-FFF2-40B4-BE49-F238E27FC236}">
                <a16:creationId xmlns:a16="http://schemas.microsoft.com/office/drawing/2014/main" id="{0B74C567-5049-A762-4CED-F9735FFF2859}"/>
              </a:ext>
            </a:extLst>
          </p:cNvPr>
          <p:cNvPicPr>
            <a:picLocks noChangeAspect="1"/>
          </p:cNvPicPr>
          <p:nvPr/>
        </p:nvPicPr>
        <p:blipFill>
          <a:blip r:embed="rId2"/>
          <a:stretch>
            <a:fillRect/>
          </a:stretch>
        </p:blipFill>
        <p:spPr>
          <a:xfrm>
            <a:off x="4289863" y="1372372"/>
            <a:ext cx="7391006" cy="4038281"/>
          </a:xfrm>
          <a:prstGeom prst="rect">
            <a:avLst/>
          </a:prstGeom>
        </p:spPr>
      </p:pic>
      <p:pic>
        <p:nvPicPr>
          <p:cNvPr id="10" name="Picture 9">
            <a:extLst>
              <a:ext uri="{FF2B5EF4-FFF2-40B4-BE49-F238E27FC236}">
                <a16:creationId xmlns:a16="http://schemas.microsoft.com/office/drawing/2014/main" id="{FA64CDB4-5B2D-A7FB-FE60-DBF944A403E3}"/>
              </a:ext>
            </a:extLst>
          </p:cNvPr>
          <p:cNvPicPr>
            <a:picLocks noChangeAspect="1"/>
          </p:cNvPicPr>
          <p:nvPr/>
        </p:nvPicPr>
        <p:blipFill>
          <a:blip r:embed="rId3"/>
          <a:stretch>
            <a:fillRect/>
          </a:stretch>
        </p:blipFill>
        <p:spPr>
          <a:xfrm>
            <a:off x="10195827" y="1665444"/>
            <a:ext cx="1401814" cy="2917290"/>
          </a:xfrm>
          <a:prstGeom prst="rect">
            <a:avLst/>
          </a:prstGeom>
        </p:spPr>
      </p:pic>
      <p:pic>
        <p:nvPicPr>
          <p:cNvPr id="13" name="Graphic 12" descr="Branching diagram with solid fill">
            <a:extLst>
              <a:ext uri="{FF2B5EF4-FFF2-40B4-BE49-F238E27FC236}">
                <a16:creationId xmlns:a16="http://schemas.microsoft.com/office/drawing/2014/main" id="{62458F85-1A9B-B9B6-18E0-69152FBF6179}"/>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b="65298"/>
          <a:stretch/>
        </p:blipFill>
        <p:spPr>
          <a:xfrm>
            <a:off x="1631504" y="3204000"/>
            <a:ext cx="560441" cy="194481"/>
          </a:xfrm>
          <a:prstGeom prst="rect">
            <a:avLst/>
          </a:prstGeom>
        </p:spPr>
      </p:pic>
      <p:pic>
        <p:nvPicPr>
          <p:cNvPr id="14" name="Picture 13">
            <a:extLst>
              <a:ext uri="{FF2B5EF4-FFF2-40B4-BE49-F238E27FC236}">
                <a16:creationId xmlns:a16="http://schemas.microsoft.com/office/drawing/2014/main" id="{DBE74802-B0A0-1AFC-0823-6A346FD3B575}"/>
              </a:ext>
            </a:extLst>
          </p:cNvPr>
          <p:cNvPicPr>
            <a:picLocks noChangeAspect="1"/>
          </p:cNvPicPr>
          <p:nvPr/>
        </p:nvPicPr>
        <p:blipFill>
          <a:blip r:embed="rId6"/>
          <a:stretch>
            <a:fillRect/>
          </a:stretch>
        </p:blipFill>
        <p:spPr>
          <a:xfrm>
            <a:off x="7033932" y="4562279"/>
            <a:ext cx="4563709" cy="1671358"/>
          </a:xfrm>
          <a:prstGeom prst="rect">
            <a:avLst/>
          </a:prstGeom>
        </p:spPr>
      </p:pic>
      <p:pic>
        <p:nvPicPr>
          <p:cNvPr id="5" name="Picture 4">
            <a:extLst>
              <a:ext uri="{FF2B5EF4-FFF2-40B4-BE49-F238E27FC236}">
                <a16:creationId xmlns:a16="http://schemas.microsoft.com/office/drawing/2014/main" id="{43B7797A-0AE6-8FB3-1B6B-8093ED32E0A9}"/>
              </a:ext>
            </a:extLst>
          </p:cNvPr>
          <p:cNvPicPr>
            <a:picLocks noChangeAspect="1"/>
          </p:cNvPicPr>
          <p:nvPr/>
        </p:nvPicPr>
        <p:blipFill>
          <a:blip r:embed="rId7"/>
          <a:stretch>
            <a:fillRect/>
          </a:stretch>
        </p:blipFill>
        <p:spPr>
          <a:xfrm>
            <a:off x="11466000" y="1427150"/>
            <a:ext cx="158400" cy="139392"/>
          </a:xfrm>
          <a:prstGeom prst="rect">
            <a:avLst/>
          </a:prstGeom>
        </p:spPr>
      </p:pic>
      <p:sp>
        <p:nvSpPr>
          <p:cNvPr id="7" name="Rectangle 6">
            <a:extLst>
              <a:ext uri="{FF2B5EF4-FFF2-40B4-BE49-F238E27FC236}">
                <a16:creationId xmlns:a16="http://schemas.microsoft.com/office/drawing/2014/main" id="{77BA9599-EFBC-124B-CAAE-19FADF340B28}"/>
              </a:ext>
            </a:extLst>
          </p:cNvPr>
          <p:cNvSpPr/>
          <p:nvPr/>
        </p:nvSpPr>
        <p:spPr>
          <a:xfrm>
            <a:off x="7536160" y="1665444"/>
            <a:ext cx="864096" cy="179380"/>
          </a:xfrm>
          <a:prstGeom prst="rect">
            <a:avLst/>
          </a:prstGeom>
          <a:solidFill>
            <a:srgbClr val="FAFA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0473E809-0BCB-A52C-1B69-2930DFE11251}"/>
              </a:ext>
            </a:extLst>
          </p:cNvPr>
          <p:cNvPicPr>
            <a:picLocks noChangeAspect="1"/>
          </p:cNvPicPr>
          <p:nvPr/>
        </p:nvPicPr>
        <p:blipFill>
          <a:blip r:embed="rId7"/>
          <a:stretch>
            <a:fillRect/>
          </a:stretch>
        </p:blipFill>
        <p:spPr>
          <a:xfrm>
            <a:off x="6786000" y="2890800"/>
            <a:ext cx="81827" cy="72008"/>
          </a:xfrm>
          <a:prstGeom prst="rect">
            <a:avLst/>
          </a:prstGeom>
        </p:spPr>
      </p:pic>
      <p:sp>
        <p:nvSpPr>
          <p:cNvPr id="9" name="Rectangle 8">
            <a:extLst>
              <a:ext uri="{FF2B5EF4-FFF2-40B4-BE49-F238E27FC236}">
                <a16:creationId xmlns:a16="http://schemas.microsoft.com/office/drawing/2014/main" id="{A6B5C6DB-FF4F-B637-F673-3886A23D4866}"/>
              </a:ext>
            </a:extLst>
          </p:cNvPr>
          <p:cNvSpPr/>
          <p:nvPr/>
        </p:nvSpPr>
        <p:spPr>
          <a:xfrm>
            <a:off x="5652000" y="2718000"/>
            <a:ext cx="180000" cy="75521"/>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lowchart: Connector 11">
            <a:extLst>
              <a:ext uri="{FF2B5EF4-FFF2-40B4-BE49-F238E27FC236}">
                <a16:creationId xmlns:a16="http://schemas.microsoft.com/office/drawing/2014/main" id="{22D81E8A-E7EF-0A13-5243-470DF08581EE}"/>
              </a:ext>
            </a:extLst>
          </p:cNvPr>
          <p:cNvSpPr/>
          <p:nvPr/>
        </p:nvSpPr>
        <p:spPr>
          <a:xfrm>
            <a:off x="7138800" y="4646816"/>
            <a:ext cx="158418" cy="151217"/>
          </a:xfrm>
          <a:prstGeom prst="flowChartConnector">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6D329414-CC25-363E-5F18-F7272F85847A}"/>
              </a:ext>
            </a:extLst>
          </p:cNvPr>
          <p:cNvSpPr txBox="1"/>
          <p:nvPr/>
        </p:nvSpPr>
        <p:spPr>
          <a:xfrm>
            <a:off x="7084800" y="4636800"/>
            <a:ext cx="432048" cy="176972"/>
          </a:xfrm>
          <a:prstGeom prst="rect">
            <a:avLst/>
          </a:prstGeom>
          <a:noFill/>
        </p:spPr>
        <p:txBody>
          <a:bodyPr wrap="square" rtlCol="0">
            <a:spAutoFit/>
          </a:bodyPr>
          <a:lstStyle/>
          <a:p>
            <a:r>
              <a:rPr lang="en-GB" sz="550" b="1">
                <a:solidFill>
                  <a:srgbClr val="314D70"/>
                </a:solidFill>
              </a:rPr>
              <a:t>SU</a:t>
            </a:r>
          </a:p>
        </p:txBody>
      </p:sp>
      <p:sp>
        <p:nvSpPr>
          <p:cNvPr id="15" name="Rectangle 14">
            <a:extLst>
              <a:ext uri="{FF2B5EF4-FFF2-40B4-BE49-F238E27FC236}">
                <a16:creationId xmlns:a16="http://schemas.microsoft.com/office/drawing/2014/main" id="{6593A5C1-CBFC-B15A-C3FF-23ACB83FDEFF}"/>
              </a:ext>
            </a:extLst>
          </p:cNvPr>
          <p:cNvSpPr/>
          <p:nvPr/>
        </p:nvSpPr>
        <p:spPr>
          <a:xfrm>
            <a:off x="7315688" y="4686420"/>
            <a:ext cx="540000" cy="7200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4E2CC32E-97FE-DD27-A2D7-8583FE922B07}"/>
              </a:ext>
            </a:extLst>
          </p:cNvPr>
          <p:cNvSpPr txBox="1"/>
          <p:nvPr/>
        </p:nvSpPr>
        <p:spPr>
          <a:xfrm>
            <a:off x="7243663" y="4622305"/>
            <a:ext cx="1108681" cy="184666"/>
          </a:xfrm>
          <a:prstGeom prst="rect">
            <a:avLst/>
          </a:prstGeom>
          <a:noFill/>
        </p:spPr>
        <p:txBody>
          <a:bodyPr wrap="square" rtlCol="0">
            <a:spAutoFit/>
          </a:bodyPr>
          <a:lstStyle/>
          <a:p>
            <a:r>
              <a:rPr lang="en-GB" sz="600" b="1">
                <a:solidFill>
                  <a:srgbClr val="6C6C6C"/>
                </a:solidFill>
              </a:rPr>
              <a:t>SAMPLE, User</a:t>
            </a:r>
          </a:p>
        </p:txBody>
      </p:sp>
      <p:sp>
        <p:nvSpPr>
          <p:cNvPr id="17" name="Rectangle 16">
            <a:extLst>
              <a:ext uri="{FF2B5EF4-FFF2-40B4-BE49-F238E27FC236}">
                <a16:creationId xmlns:a16="http://schemas.microsoft.com/office/drawing/2014/main" id="{0F0EA504-7DFB-8CA4-750D-C70701A39AC8}"/>
              </a:ext>
            </a:extLst>
          </p:cNvPr>
          <p:cNvSpPr/>
          <p:nvPr/>
        </p:nvSpPr>
        <p:spPr>
          <a:xfrm>
            <a:off x="4932843" y="2365180"/>
            <a:ext cx="1069363" cy="144016"/>
          </a:xfrm>
          <a:prstGeom prst="rect">
            <a:avLst/>
          </a:prstGeom>
          <a:solidFill>
            <a:srgbClr val="F5F5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F09DCD3D-BA82-5994-2C4A-D549D7B05822}"/>
              </a:ext>
            </a:extLst>
          </p:cNvPr>
          <p:cNvSpPr txBox="1"/>
          <p:nvPr/>
        </p:nvSpPr>
        <p:spPr>
          <a:xfrm>
            <a:off x="4849615" y="2365180"/>
            <a:ext cx="970701" cy="184666"/>
          </a:xfrm>
          <a:prstGeom prst="rect">
            <a:avLst/>
          </a:prstGeom>
          <a:noFill/>
        </p:spPr>
        <p:txBody>
          <a:bodyPr wrap="square" rtlCol="0">
            <a:spAutoFit/>
          </a:bodyPr>
          <a:lstStyle/>
          <a:p>
            <a:r>
              <a:rPr lang="en-GB" sz="600">
                <a:solidFill>
                  <a:srgbClr val="6C6C6C"/>
                </a:solidFill>
              </a:rPr>
              <a:t>E****Radiotherapy</a:t>
            </a:r>
          </a:p>
        </p:txBody>
      </p:sp>
    </p:spTree>
    <p:extLst>
      <p:ext uri="{BB962C8B-B14F-4D97-AF65-F5344CB8AC3E}">
        <p14:creationId xmlns:p14="http://schemas.microsoft.com/office/powerpoint/2010/main" val="9475085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71FFEA0-DAD5-1FF6-2DE6-4204252DDB5D}"/>
              </a:ext>
            </a:extLst>
          </p:cNvPr>
          <p:cNvSpPr>
            <a:spLocks noGrp="1"/>
          </p:cNvSpPr>
          <p:nvPr>
            <p:ph idx="1"/>
          </p:nvPr>
        </p:nvSpPr>
        <p:spPr>
          <a:xfrm>
            <a:off x="397990" y="1397238"/>
            <a:ext cx="3808646" cy="4480034"/>
          </a:xfrm>
        </p:spPr>
        <p:txBody>
          <a:bodyPr>
            <a:normAutofit/>
          </a:bodyPr>
          <a:lstStyle/>
          <a:p>
            <a:pPr marL="0" indent="0">
              <a:buNone/>
            </a:pPr>
            <a:r>
              <a:rPr lang="en-GB" sz="1200" b="1"/>
              <a:t>Teams – Create new</a:t>
            </a:r>
          </a:p>
          <a:p>
            <a:pPr marL="342900" indent="-342900">
              <a:buFont typeface="+mj-lt"/>
              <a:buAutoNum type="arabicPeriod"/>
            </a:pPr>
            <a:r>
              <a:rPr lang="en-GB" sz="1200"/>
              <a:t>Clicking the + button allows for creation of either </a:t>
            </a:r>
          </a:p>
          <a:p>
            <a:pPr marL="573300" lvl="1" indent="-342900">
              <a:buFont typeface="+mj-lt"/>
              <a:buAutoNum type="alphaLcParenR"/>
            </a:pPr>
            <a:r>
              <a:rPr lang="en-GB" sz="1200"/>
              <a:t>a new Channel (within existing Team) </a:t>
            </a:r>
          </a:p>
          <a:p>
            <a:pPr marL="573300" lvl="1" indent="-342900">
              <a:buFont typeface="+mj-lt"/>
              <a:buAutoNum type="alphaLcParenR"/>
            </a:pPr>
            <a:r>
              <a:rPr lang="en-GB" sz="1200"/>
              <a:t>or a new Team</a:t>
            </a:r>
          </a:p>
          <a:p>
            <a:pPr marL="342900" indent="-342900">
              <a:buFont typeface="+mj-lt"/>
              <a:buAutoNum type="arabicPeriod"/>
            </a:pPr>
            <a:r>
              <a:rPr lang="en-GB" sz="1200"/>
              <a:t>Complete the Name and Description boxes, and select whether these are </a:t>
            </a:r>
          </a:p>
          <a:p>
            <a:pPr marL="573300" lvl="1" indent="-342900"/>
            <a:r>
              <a:rPr lang="en-GB" sz="1200"/>
              <a:t>Public – Visible to all</a:t>
            </a:r>
          </a:p>
          <a:p>
            <a:pPr marL="573300" lvl="1" indent="-342900"/>
            <a:r>
              <a:rPr lang="en-GB" sz="1200"/>
              <a:t>Private – Only those invited will have ability to view</a:t>
            </a:r>
          </a:p>
        </p:txBody>
      </p:sp>
      <p:sp>
        <p:nvSpPr>
          <p:cNvPr id="3" name="Slide Number Placeholder 2">
            <a:extLst>
              <a:ext uri="{FF2B5EF4-FFF2-40B4-BE49-F238E27FC236}">
                <a16:creationId xmlns:a16="http://schemas.microsoft.com/office/drawing/2014/main" id="{BEA69245-87E4-86B4-BC09-9E2537F05D70}"/>
              </a:ext>
            </a:extLst>
          </p:cNvPr>
          <p:cNvSpPr>
            <a:spLocks noGrp="1"/>
          </p:cNvSpPr>
          <p:nvPr>
            <p:ph type="sldNum" sz="quarter" idx="12"/>
          </p:nvPr>
        </p:nvSpPr>
        <p:spPr/>
        <p:txBody>
          <a:bodyPr/>
          <a:lstStyle/>
          <a:p>
            <a:r>
              <a:rPr lang="en-GB"/>
              <a:t>Page </a:t>
            </a:r>
            <a:fld id="{D5ABD8DA-5AF5-42C0-B037-8DDE34443F63}" type="slidenum">
              <a:rPr lang="en-GB" smtClean="0"/>
              <a:pPr/>
              <a:t>13</a:t>
            </a:fld>
            <a:endParaRPr lang="en-GB"/>
          </a:p>
        </p:txBody>
      </p:sp>
      <p:sp>
        <p:nvSpPr>
          <p:cNvPr id="4" name="Title 3">
            <a:extLst>
              <a:ext uri="{FF2B5EF4-FFF2-40B4-BE49-F238E27FC236}">
                <a16:creationId xmlns:a16="http://schemas.microsoft.com/office/drawing/2014/main" id="{C31A9689-74C7-F712-2189-C75689BDE3F4}"/>
              </a:ext>
            </a:extLst>
          </p:cNvPr>
          <p:cNvSpPr>
            <a:spLocks noGrp="1"/>
          </p:cNvSpPr>
          <p:nvPr>
            <p:ph type="title"/>
          </p:nvPr>
        </p:nvSpPr>
        <p:spPr/>
        <p:txBody>
          <a:bodyPr>
            <a:normAutofit/>
          </a:bodyPr>
          <a:lstStyle/>
          <a:p>
            <a:r>
              <a:rPr lang="en-GB" sz="1600"/>
              <a:t>FEATURES</a:t>
            </a:r>
          </a:p>
        </p:txBody>
      </p:sp>
      <p:pic>
        <p:nvPicPr>
          <p:cNvPr id="2" name="Picture 1">
            <a:extLst>
              <a:ext uri="{FF2B5EF4-FFF2-40B4-BE49-F238E27FC236}">
                <a16:creationId xmlns:a16="http://schemas.microsoft.com/office/drawing/2014/main" id="{0B74C567-5049-A762-4CED-F9735FFF2859}"/>
              </a:ext>
            </a:extLst>
          </p:cNvPr>
          <p:cNvPicPr>
            <a:picLocks noChangeAspect="1"/>
          </p:cNvPicPr>
          <p:nvPr/>
        </p:nvPicPr>
        <p:blipFill>
          <a:blip r:embed="rId2"/>
          <a:stretch>
            <a:fillRect/>
          </a:stretch>
        </p:blipFill>
        <p:spPr>
          <a:xfrm>
            <a:off x="4457407" y="1397238"/>
            <a:ext cx="7391006" cy="4038281"/>
          </a:xfrm>
          <a:prstGeom prst="rect">
            <a:avLst/>
          </a:prstGeom>
        </p:spPr>
      </p:pic>
      <p:pic>
        <p:nvPicPr>
          <p:cNvPr id="5" name="Picture 4">
            <a:extLst>
              <a:ext uri="{FF2B5EF4-FFF2-40B4-BE49-F238E27FC236}">
                <a16:creationId xmlns:a16="http://schemas.microsoft.com/office/drawing/2014/main" id="{0DEBF8C8-F2FF-0321-7FF9-9037A80A6912}"/>
              </a:ext>
            </a:extLst>
          </p:cNvPr>
          <p:cNvPicPr>
            <a:picLocks noChangeAspect="1"/>
          </p:cNvPicPr>
          <p:nvPr/>
        </p:nvPicPr>
        <p:blipFill>
          <a:blip r:embed="rId3"/>
          <a:stretch>
            <a:fillRect/>
          </a:stretch>
        </p:blipFill>
        <p:spPr>
          <a:xfrm>
            <a:off x="5571947" y="1666448"/>
            <a:ext cx="835679" cy="765622"/>
          </a:xfrm>
          <a:prstGeom prst="rect">
            <a:avLst/>
          </a:prstGeom>
        </p:spPr>
      </p:pic>
      <p:pic>
        <p:nvPicPr>
          <p:cNvPr id="11" name="Picture 10">
            <a:extLst>
              <a:ext uri="{FF2B5EF4-FFF2-40B4-BE49-F238E27FC236}">
                <a16:creationId xmlns:a16="http://schemas.microsoft.com/office/drawing/2014/main" id="{E0EC38A1-60A3-E12E-FE46-EFEFE96EAB8A}"/>
              </a:ext>
            </a:extLst>
          </p:cNvPr>
          <p:cNvPicPr>
            <a:picLocks noChangeAspect="1"/>
          </p:cNvPicPr>
          <p:nvPr/>
        </p:nvPicPr>
        <p:blipFill>
          <a:blip r:embed="rId4"/>
          <a:stretch>
            <a:fillRect/>
          </a:stretch>
        </p:blipFill>
        <p:spPr>
          <a:xfrm>
            <a:off x="8899162" y="3926629"/>
            <a:ext cx="2202999" cy="2202999"/>
          </a:xfrm>
          <a:prstGeom prst="rect">
            <a:avLst/>
          </a:prstGeom>
        </p:spPr>
      </p:pic>
      <p:pic>
        <p:nvPicPr>
          <p:cNvPr id="12" name="Picture 11">
            <a:extLst>
              <a:ext uri="{FF2B5EF4-FFF2-40B4-BE49-F238E27FC236}">
                <a16:creationId xmlns:a16="http://schemas.microsoft.com/office/drawing/2014/main" id="{BBF76F90-CF91-AA68-9E7B-2D8C2279A457}"/>
              </a:ext>
            </a:extLst>
          </p:cNvPr>
          <p:cNvPicPr>
            <a:picLocks noChangeAspect="1"/>
          </p:cNvPicPr>
          <p:nvPr/>
        </p:nvPicPr>
        <p:blipFill>
          <a:blip r:embed="rId5"/>
          <a:stretch>
            <a:fillRect/>
          </a:stretch>
        </p:blipFill>
        <p:spPr>
          <a:xfrm>
            <a:off x="5732237" y="3926629"/>
            <a:ext cx="2420673" cy="2416652"/>
          </a:xfrm>
          <a:prstGeom prst="rect">
            <a:avLst/>
          </a:prstGeom>
        </p:spPr>
      </p:pic>
      <p:sp>
        <p:nvSpPr>
          <p:cNvPr id="7" name="TextBox 6">
            <a:extLst>
              <a:ext uri="{FF2B5EF4-FFF2-40B4-BE49-F238E27FC236}">
                <a16:creationId xmlns:a16="http://schemas.microsoft.com/office/drawing/2014/main" id="{91A57DF4-6AEC-9F0C-4EFD-07F4F96F7FBA}"/>
              </a:ext>
            </a:extLst>
          </p:cNvPr>
          <p:cNvSpPr txBox="1"/>
          <p:nvPr/>
        </p:nvSpPr>
        <p:spPr>
          <a:xfrm>
            <a:off x="407368" y="3582219"/>
            <a:ext cx="3863049" cy="1600438"/>
          </a:xfrm>
          <a:prstGeom prst="rect">
            <a:avLst/>
          </a:prstGeom>
          <a:noFill/>
        </p:spPr>
        <p:txBody>
          <a:bodyPr wrap="square" rtlCol="0">
            <a:spAutoFit/>
          </a:bodyPr>
          <a:lstStyle/>
          <a:p>
            <a:r>
              <a:rPr lang="en-GB" sz="1400" b="1"/>
              <a:t>NOTE</a:t>
            </a:r>
            <a:r>
              <a:rPr lang="en-GB" sz="1400"/>
              <a:t>: New Teams are requested through the Service Desk. These are created using the standard naming convention &lt;E****&gt;&lt;Practice Name&gt;. As part of the creation process  all new Teams are created with a standard ‘General’ channel, and in addition a ‘Management’ channel for Confidential documents.</a:t>
            </a:r>
          </a:p>
        </p:txBody>
      </p:sp>
      <p:sp>
        <p:nvSpPr>
          <p:cNvPr id="8" name="TextBox 7">
            <a:extLst>
              <a:ext uri="{FF2B5EF4-FFF2-40B4-BE49-F238E27FC236}">
                <a16:creationId xmlns:a16="http://schemas.microsoft.com/office/drawing/2014/main" id="{DB68B393-7C0E-3FEC-EDA7-78C46126F9B5}"/>
              </a:ext>
            </a:extLst>
          </p:cNvPr>
          <p:cNvSpPr txBox="1"/>
          <p:nvPr/>
        </p:nvSpPr>
        <p:spPr>
          <a:xfrm>
            <a:off x="5470980" y="1525070"/>
            <a:ext cx="501544" cy="369332"/>
          </a:xfrm>
          <a:prstGeom prst="rect">
            <a:avLst/>
          </a:prstGeom>
          <a:noFill/>
        </p:spPr>
        <p:txBody>
          <a:bodyPr wrap="square" rtlCol="0">
            <a:spAutoFit/>
          </a:bodyPr>
          <a:lstStyle/>
          <a:p>
            <a:r>
              <a:rPr lang="en-GB">
                <a:solidFill>
                  <a:srgbClr val="FF0000"/>
                </a:solidFill>
              </a:rPr>
              <a:t>1.</a:t>
            </a:r>
          </a:p>
        </p:txBody>
      </p:sp>
      <p:sp>
        <p:nvSpPr>
          <p:cNvPr id="9" name="TextBox 8">
            <a:extLst>
              <a:ext uri="{FF2B5EF4-FFF2-40B4-BE49-F238E27FC236}">
                <a16:creationId xmlns:a16="http://schemas.microsoft.com/office/drawing/2014/main" id="{02A67467-DC31-B0B5-A1E1-745E86E4486F}"/>
              </a:ext>
            </a:extLst>
          </p:cNvPr>
          <p:cNvSpPr txBox="1"/>
          <p:nvPr/>
        </p:nvSpPr>
        <p:spPr>
          <a:xfrm>
            <a:off x="5321175" y="3893256"/>
            <a:ext cx="501544" cy="369332"/>
          </a:xfrm>
          <a:prstGeom prst="rect">
            <a:avLst/>
          </a:prstGeom>
          <a:noFill/>
        </p:spPr>
        <p:txBody>
          <a:bodyPr wrap="square" rtlCol="0">
            <a:spAutoFit/>
          </a:bodyPr>
          <a:lstStyle/>
          <a:p>
            <a:r>
              <a:rPr lang="en-GB">
                <a:solidFill>
                  <a:srgbClr val="FF0000"/>
                </a:solidFill>
              </a:rPr>
              <a:t>1.a</a:t>
            </a:r>
          </a:p>
        </p:txBody>
      </p:sp>
      <p:sp>
        <p:nvSpPr>
          <p:cNvPr id="10" name="TextBox 9">
            <a:extLst>
              <a:ext uri="{FF2B5EF4-FFF2-40B4-BE49-F238E27FC236}">
                <a16:creationId xmlns:a16="http://schemas.microsoft.com/office/drawing/2014/main" id="{7412B2B5-1A79-0933-91CA-484AEAB2DB42}"/>
              </a:ext>
            </a:extLst>
          </p:cNvPr>
          <p:cNvSpPr txBox="1"/>
          <p:nvPr/>
        </p:nvSpPr>
        <p:spPr>
          <a:xfrm>
            <a:off x="8397618" y="3874607"/>
            <a:ext cx="501544" cy="369332"/>
          </a:xfrm>
          <a:prstGeom prst="rect">
            <a:avLst/>
          </a:prstGeom>
          <a:noFill/>
        </p:spPr>
        <p:txBody>
          <a:bodyPr wrap="square" rtlCol="0">
            <a:spAutoFit/>
          </a:bodyPr>
          <a:lstStyle/>
          <a:p>
            <a:r>
              <a:rPr lang="en-GB">
                <a:solidFill>
                  <a:srgbClr val="FF0000"/>
                </a:solidFill>
              </a:rPr>
              <a:t>1.b</a:t>
            </a:r>
          </a:p>
        </p:txBody>
      </p:sp>
      <p:sp>
        <p:nvSpPr>
          <p:cNvPr id="13" name="TextBox 12">
            <a:extLst>
              <a:ext uri="{FF2B5EF4-FFF2-40B4-BE49-F238E27FC236}">
                <a16:creationId xmlns:a16="http://schemas.microsoft.com/office/drawing/2014/main" id="{69F8F562-3336-C668-850C-37358F2A2B02}"/>
              </a:ext>
            </a:extLst>
          </p:cNvPr>
          <p:cNvSpPr txBox="1"/>
          <p:nvPr/>
        </p:nvSpPr>
        <p:spPr>
          <a:xfrm>
            <a:off x="8563972" y="5112792"/>
            <a:ext cx="501544" cy="369332"/>
          </a:xfrm>
          <a:prstGeom prst="rect">
            <a:avLst/>
          </a:prstGeom>
          <a:noFill/>
        </p:spPr>
        <p:txBody>
          <a:bodyPr wrap="square" rtlCol="0">
            <a:spAutoFit/>
          </a:bodyPr>
          <a:lstStyle/>
          <a:p>
            <a:r>
              <a:rPr lang="en-GB">
                <a:solidFill>
                  <a:srgbClr val="FF0000"/>
                </a:solidFill>
              </a:rPr>
              <a:t>2.</a:t>
            </a:r>
          </a:p>
        </p:txBody>
      </p:sp>
      <p:pic>
        <p:nvPicPr>
          <p:cNvPr id="14" name="Picture 13">
            <a:extLst>
              <a:ext uri="{FF2B5EF4-FFF2-40B4-BE49-F238E27FC236}">
                <a16:creationId xmlns:a16="http://schemas.microsoft.com/office/drawing/2014/main" id="{F5E2B550-511F-98BB-ABDE-41ED69EF7484}"/>
              </a:ext>
            </a:extLst>
          </p:cNvPr>
          <p:cNvPicPr>
            <a:picLocks noChangeAspect="1"/>
          </p:cNvPicPr>
          <p:nvPr/>
        </p:nvPicPr>
        <p:blipFill>
          <a:blip r:embed="rId6"/>
          <a:stretch>
            <a:fillRect/>
          </a:stretch>
        </p:blipFill>
        <p:spPr>
          <a:xfrm>
            <a:off x="11626773" y="1435633"/>
            <a:ext cx="181067" cy="159119"/>
          </a:xfrm>
          <a:prstGeom prst="rect">
            <a:avLst/>
          </a:prstGeom>
        </p:spPr>
      </p:pic>
      <p:sp>
        <p:nvSpPr>
          <p:cNvPr id="15" name="Rectangle 14">
            <a:extLst>
              <a:ext uri="{FF2B5EF4-FFF2-40B4-BE49-F238E27FC236}">
                <a16:creationId xmlns:a16="http://schemas.microsoft.com/office/drawing/2014/main" id="{77A25DBF-D689-3946-6623-C3B23B973310}"/>
              </a:ext>
            </a:extLst>
          </p:cNvPr>
          <p:cNvSpPr/>
          <p:nvPr/>
        </p:nvSpPr>
        <p:spPr>
          <a:xfrm>
            <a:off x="7702772" y="1709736"/>
            <a:ext cx="883700" cy="157939"/>
          </a:xfrm>
          <a:prstGeom prst="rect">
            <a:avLst/>
          </a:prstGeom>
          <a:solidFill>
            <a:srgbClr val="FAFA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a:extLst>
              <a:ext uri="{FF2B5EF4-FFF2-40B4-BE49-F238E27FC236}">
                <a16:creationId xmlns:a16="http://schemas.microsoft.com/office/drawing/2014/main" id="{6D8BE171-A64F-8BF5-04F9-FC2A25FB8600}"/>
              </a:ext>
            </a:extLst>
          </p:cNvPr>
          <p:cNvPicPr>
            <a:picLocks noChangeAspect="1"/>
          </p:cNvPicPr>
          <p:nvPr/>
        </p:nvPicPr>
        <p:blipFill>
          <a:blip r:embed="rId7"/>
          <a:stretch>
            <a:fillRect/>
          </a:stretch>
        </p:blipFill>
        <p:spPr>
          <a:xfrm>
            <a:off x="6955200" y="2916000"/>
            <a:ext cx="81827" cy="72008"/>
          </a:xfrm>
          <a:prstGeom prst="rect">
            <a:avLst/>
          </a:prstGeom>
        </p:spPr>
      </p:pic>
      <p:pic>
        <p:nvPicPr>
          <p:cNvPr id="17" name="Picture 16">
            <a:extLst>
              <a:ext uri="{FF2B5EF4-FFF2-40B4-BE49-F238E27FC236}">
                <a16:creationId xmlns:a16="http://schemas.microsoft.com/office/drawing/2014/main" id="{F1461E1A-AD53-1898-80FF-66048F58557A}"/>
              </a:ext>
            </a:extLst>
          </p:cNvPr>
          <p:cNvPicPr>
            <a:picLocks noChangeAspect="1"/>
          </p:cNvPicPr>
          <p:nvPr/>
        </p:nvPicPr>
        <p:blipFill>
          <a:blip r:embed="rId7"/>
          <a:stretch>
            <a:fillRect/>
          </a:stretch>
        </p:blipFill>
        <p:spPr>
          <a:xfrm>
            <a:off x="6952265" y="2918433"/>
            <a:ext cx="81827" cy="72008"/>
          </a:xfrm>
          <a:prstGeom prst="rect">
            <a:avLst/>
          </a:prstGeom>
        </p:spPr>
      </p:pic>
      <p:sp>
        <p:nvSpPr>
          <p:cNvPr id="18" name="Rectangle 17">
            <a:extLst>
              <a:ext uri="{FF2B5EF4-FFF2-40B4-BE49-F238E27FC236}">
                <a16:creationId xmlns:a16="http://schemas.microsoft.com/office/drawing/2014/main" id="{3DADB57E-1621-D481-EE7E-26320B9A4ED4}"/>
              </a:ext>
            </a:extLst>
          </p:cNvPr>
          <p:cNvSpPr/>
          <p:nvPr/>
        </p:nvSpPr>
        <p:spPr>
          <a:xfrm>
            <a:off x="5818265" y="2745633"/>
            <a:ext cx="180000" cy="75521"/>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F6BC58DF-F970-BE13-EB57-C62ED3E34F4A}"/>
              </a:ext>
            </a:extLst>
          </p:cNvPr>
          <p:cNvSpPr/>
          <p:nvPr/>
        </p:nvSpPr>
        <p:spPr>
          <a:xfrm>
            <a:off x="5117359" y="2431565"/>
            <a:ext cx="1069363" cy="139660"/>
          </a:xfrm>
          <a:prstGeom prst="rect">
            <a:avLst/>
          </a:prstGeom>
          <a:solidFill>
            <a:srgbClr val="F5F5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B0BAEC94-EA57-50F2-6E7E-1F8D1E406C35}"/>
              </a:ext>
            </a:extLst>
          </p:cNvPr>
          <p:cNvSpPr txBox="1"/>
          <p:nvPr/>
        </p:nvSpPr>
        <p:spPr>
          <a:xfrm>
            <a:off x="5015880" y="2392813"/>
            <a:ext cx="970701" cy="184666"/>
          </a:xfrm>
          <a:prstGeom prst="rect">
            <a:avLst/>
          </a:prstGeom>
          <a:noFill/>
        </p:spPr>
        <p:txBody>
          <a:bodyPr wrap="square" rtlCol="0">
            <a:spAutoFit/>
          </a:bodyPr>
          <a:lstStyle/>
          <a:p>
            <a:r>
              <a:rPr lang="en-GB" sz="600">
                <a:solidFill>
                  <a:srgbClr val="6C6C6C"/>
                </a:solidFill>
              </a:rPr>
              <a:t>E****Radiotherapy</a:t>
            </a:r>
          </a:p>
        </p:txBody>
      </p:sp>
    </p:spTree>
    <p:extLst>
      <p:ext uri="{BB962C8B-B14F-4D97-AF65-F5344CB8AC3E}">
        <p14:creationId xmlns:p14="http://schemas.microsoft.com/office/powerpoint/2010/main" val="37349667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71FFEA0-DAD5-1FF6-2DE6-4204252DDB5D}"/>
              </a:ext>
            </a:extLst>
          </p:cNvPr>
          <p:cNvSpPr>
            <a:spLocks noGrp="1"/>
          </p:cNvSpPr>
          <p:nvPr>
            <p:ph idx="1"/>
          </p:nvPr>
        </p:nvSpPr>
        <p:spPr>
          <a:xfrm>
            <a:off x="397989" y="1397238"/>
            <a:ext cx="3316761" cy="4480034"/>
          </a:xfrm>
        </p:spPr>
        <p:txBody>
          <a:bodyPr>
            <a:normAutofit/>
          </a:bodyPr>
          <a:lstStyle/>
          <a:p>
            <a:pPr marL="0" indent="0">
              <a:buNone/>
            </a:pPr>
            <a:r>
              <a:rPr lang="en-GB" sz="1200" b="1"/>
              <a:t>Teams – Files</a:t>
            </a:r>
          </a:p>
          <a:p>
            <a:pPr marL="0" indent="0">
              <a:buNone/>
            </a:pPr>
            <a:r>
              <a:rPr lang="en-GB" sz="1200"/>
              <a:t>Within the selected Channel there is the ability to store documents</a:t>
            </a:r>
          </a:p>
          <a:p>
            <a:pPr marL="0" indent="0">
              <a:buNone/>
            </a:pPr>
            <a:r>
              <a:rPr lang="en-GB" sz="1200"/>
              <a:t>These are then shared with all that are members of the Team/Channel</a:t>
            </a:r>
          </a:p>
          <a:p>
            <a:pPr marL="573300" lvl="1" indent="-342900">
              <a:buFont typeface="+mj-lt"/>
              <a:buAutoNum type="arabicPeriod"/>
            </a:pPr>
            <a:r>
              <a:rPr lang="en-GB" sz="1200"/>
              <a:t>The ‘New’ button provides a dropdown list</a:t>
            </a:r>
          </a:p>
          <a:p>
            <a:pPr marL="573300" lvl="1" indent="-342900">
              <a:buFont typeface="+mj-lt"/>
              <a:buAutoNum type="arabicPeriod"/>
            </a:pPr>
            <a:r>
              <a:rPr lang="en-GB" sz="1200"/>
              <a:t>That the user can select to create a variety of Office application documents and folders within the Channel</a:t>
            </a:r>
          </a:p>
        </p:txBody>
      </p:sp>
      <p:sp>
        <p:nvSpPr>
          <p:cNvPr id="3" name="Slide Number Placeholder 2">
            <a:extLst>
              <a:ext uri="{FF2B5EF4-FFF2-40B4-BE49-F238E27FC236}">
                <a16:creationId xmlns:a16="http://schemas.microsoft.com/office/drawing/2014/main" id="{BEA69245-87E4-86B4-BC09-9E2537F05D70}"/>
              </a:ext>
            </a:extLst>
          </p:cNvPr>
          <p:cNvSpPr>
            <a:spLocks noGrp="1"/>
          </p:cNvSpPr>
          <p:nvPr>
            <p:ph type="sldNum" sz="quarter" idx="12"/>
          </p:nvPr>
        </p:nvSpPr>
        <p:spPr/>
        <p:txBody>
          <a:bodyPr/>
          <a:lstStyle/>
          <a:p>
            <a:r>
              <a:rPr lang="en-GB"/>
              <a:t>Page </a:t>
            </a:r>
            <a:fld id="{D5ABD8DA-5AF5-42C0-B037-8DDE34443F63}" type="slidenum">
              <a:rPr lang="en-GB" smtClean="0"/>
              <a:pPr/>
              <a:t>14</a:t>
            </a:fld>
            <a:endParaRPr lang="en-GB"/>
          </a:p>
        </p:txBody>
      </p:sp>
      <p:sp>
        <p:nvSpPr>
          <p:cNvPr id="4" name="Title 3">
            <a:extLst>
              <a:ext uri="{FF2B5EF4-FFF2-40B4-BE49-F238E27FC236}">
                <a16:creationId xmlns:a16="http://schemas.microsoft.com/office/drawing/2014/main" id="{C31A9689-74C7-F712-2189-C75689BDE3F4}"/>
              </a:ext>
            </a:extLst>
          </p:cNvPr>
          <p:cNvSpPr>
            <a:spLocks noGrp="1"/>
          </p:cNvSpPr>
          <p:nvPr>
            <p:ph type="title"/>
          </p:nvPr>
        </p:nvSpPr>
        <p:spPr/>
        <p:txBody>
          <a:bodyPr>
            <a:normAutofit/>
          </a:bodyPr>
          <a:lstStyle/>
          <a:p>
            <a:r>
              <a:rPr lang="en-GB" sz="1600"/>
              <a:t>FEATURES</a:t>
            </a:r>
          </a:p>
        </p:txBody>
      </p:sp>
      <p:pic>
        <p:nvPicPr>
          <p:cNvPr id="2" name="Picture 1">
            <a:extLst>
              <a:ext uri="{FF2B5EF4-FFF2-40B4-BE49-F238E27FC236}">
                <a16:creationId xmlns:a16="http://schemas.microsoft.com/office/drawing/2014/main" id="{0B74C567-5049-A762-4CED-F9735FFF2859}"/>
              </a:ext>
            </a:extLst>
          </p:cNvPr>
          <p:cNvPicPr>
            <a:picLocks noChangeAspect="1"/>
          </p:cNvPicPr>
          <p:nvPr/>
        </p:nvPicPr>
        <p:blipFill>
          <a:blip r:embed="rId2"/>
          <a:stretch>
            <a:fillRect/>
          </a:stretch>
        </p:blipFill>
        <p:spPr>
          <a:xfrm>
            <a:off x="4277043" y="1461100"/>
            <a:ext cx="7391006" cy="4038281"/>
          </a:xfrm>
          <a:prstGeom prst="rect">
            <a:avLst/>
          </a:prstGeom>
        </p:spPr>
      </p:pic>
      <p:pic>
        <p:nvPicPr>
          <p:cNvPr id="8" name="Picture 7">
            <a:extLst>
              <a:ext uri="{FF2B5EF4-FFF2-40B4-BE49-F238E27FC236}">
                <a16:creationId xmlns:a16="http://schemas.microsoft.com/office/drawing/2014/main" id="{AE992841-BB14-104D-3BA9-9E8FA0E51120}"/>
              </a:ext>
            </a:extLst>
          </p:cNvPr>
          <p:cNvPicPr>
            <a:picLocks noChangeAspect="1"/>
          </p:cNvPicPr>
          <p:nvPr/>
        </p:nvPicPr>
        <p:blipFill>
          <a:blip r:embed="rId3"/>
          <a:stretch>
            <a:fillRect/>
          </a:stretch>
        </p:blipFill>
        <p:spPr>
          <a:xfrm>
            <a:off x="3714750" y="3615156"/>
            <a:ext cx="6767016" cy="2262116"/>
          </a:xfrm>
          <a:prstGeom prst="rect">
            <a:avLst/>
          </a:prstGeom>
        </p:spPr>
      </p:pic>
      <p:pic>
        <p:nvPicPr>
          <p:cNvPr id="12" name="Picture 11">
            <a:extLst>
              <a:ext uri="{FF2B5EF4-FFF2-40B4-BE49-F238E27FC236}">
                <a16:creationId xmlns:a16="http://schemas.microsoft.com/office/drawing/2014/main" id="{D688EAB2-E0FD-7F1F-6F9A-0496DB1ADCD3}"/>
              </a:ext>
            </a:extLst>
          </p:cNvPr>
          <p:cNvPicPr>
            <a:picLocks noChangeAspect="1"/>
          </p:cNvPicPr>
          <p:nvPr/>
        </p:nvPicPr>
        <p:blipFill>
          <a:blip r:embed="rId4"/>
          <a:stretch>
            <a:fillRect/>
          </a:stretch>
        </p:blipFill>
        <p:spPr>
          <a:xfrm>
            <a:off x="10481766" y="3706687"/>
            <a:ext cx="1219263" cy="2521080"/>
          </a:xfrm>
          <a:prstGeom prst="rect">
            <a:avLst/>
          </a:prstGeom>
        </p:spPr>
      </p:pic>
      <p:sp>
        <p:nvSpPr>
          <p:cNvPr id="5" name="Rectangle 4">
            <a:extLst>
              <a:ext uri="{FF2B5EF4-FFF2-40B4-BE49-F238E27FC236}">
                <a16:creationId xmlns:a16="http://schemas.microsoft.com/office/drawing/2014/main" id="{BC6BE21C-945C-E48B-E3D3-7B6B19909F87}"/>
              </a:ext>
            </a:extLst>
          </p:cNvPr>
          <p:cNvSpPr/>
          <p:nvPr/>
        </p:nvSpPr>
        <p:spPr>
          <a:xfrm>
            <a:off x="8547660" y="1683765"/>
            <a:ext cx="425448" cy="363436"/>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A37309D7-88AB-5849-FFFD-2C90728C9FA1}"/>
              </a:ext>
            </a:extLst>
          </p:cNvPr>
          <p:cNvSpPr txBox="1"/>
          <p:nvPr/>
        </p:nvSpPr>
        <p:spPr>
          <a:xfrm>
            <a:off x="5132115" y="3784244"/>
            <a:ext cx="501544" cy="369332"/>
          </a:xfrm>
          <a:prstGeom prst="rect">
            <a:avLst/>
          </a:prstGeom>
          <a:noFill/>
        </p:spPr>
        <p:txBody>
          <a:bodyPr wrap="square" rtlCol="0">
            <a:spAutoFit/>
          </a:bodyPr>
          <a:lstStyle/>
          <a:p>
            <a:r>
              <a:rPr lang="en-GB">
                <a:solidFill>
                  <a:srgbClr val="FF0000"/>
                </a:solidFill>
              </a:rPr>
              <a:t>1.</a:t>
            </a:r>
          </a:p>
        </p:txBody>
      </p:sp>
      <p:sp>
        <p:nvSpPr>
          <p:cNvPr id="9" name="TextBox 8">
            <a:extLst>
              <a:ext uri="{FF2B5EF4-FFF2-40B4-BE49-F238E27FC236}">
                <a16:creationId xmlns:a16="http://schemas.microsoft.com/office/drawing/2014/main" id="{3DF6A959-4FDC-C8C8-616D-74248DC92506}"/>
              </a:ext>
            </a:extLst>
          </p:cNvPr>
          <p:cNvSpPr txBox="1"/>
          <p:nvPr/>
        </p:nvSpPr>
        <p:spPr>
          <a:xfrm>
            <a:off x="10230994" y="3706687"/>
            <a:ext cx="501544" cy="369332"/>
          </a:xfrm>
          <a:prstGeom prst="rect">
            <a:avLst/>
          </a:prstGeom>
          <a:noFill/>
        </p:spPr>
        <p:txBody>
          <a:bodyPr wrap="square" rtlCol="0">
            <a:spAutoFit/>
          </a:bodyPr>
          <a:lstStyle/>
          <a:p>
            <a:r>
              <a:rPr lang="en-GB">
                <a:solidFill>
                  <a:srgbClr val="FF0000"/>
                </a:solidFill>
              </a:rPr>
              <a:t>2.</a:t>
            </a:r>
          </a:p>
        </p:txBody>
      </p:sp>
      <p:pic>
        <p:nvPicPr>
          <p:cNvPr id="10" name="Picture 9">
            <a:extLst>
              <a:ext uri="{FF2B5EF4-FFF2-40B4-BE49-F238E27FC236}">
                <a16:creationId xmlns:a16="http://schemas.microsoft.com/office/drawing/2014/main" id="{92EA813E-4A94-FDEE-884C-39BC0D2D4DDF}"/>
              </a:ext>
            </a:extLst>
          </p:cNvPr>
          <p:cNvPicPr>
            <a:picLocks noChangeAspect="1"/>
          </p:cNvPicPr>
          <p:nvPr/>
        </p:nvPicPr>
        <p:blipFill>
          <a:blip r:embed="rId5"/>
          <a:stretch>
            <a:fillRect/>
          </a:stretch>
        </p:blipFill>
        <p:spPr>
          <a:xfrm>
            <a:off x="11446409" y="1499495"/>
            <a:ext cx="181067" cy="159119"/>
          </a:xfrm>
          <a:prstGeom prst="rect">
            <a:avLst/>
          </a:prstGeom>
        </p:spPr>
      </p:pic>
      <p:sp>
        <p:nvSpPr>
          <p:cNvPr id="11" name="Rectangle 10">
            <a:extLst>
              <a:ext uri="{FF2B5EF4-FFF2-40B4-BE49-F238E27FC236}">
                <a16:creationId xmlns:a16="http://schemas.microsoft.com/office/drawing/2014/main" id="{FE881603-9DBD-C042-D7C0-DA5FD23D0CDC}"/>
              </a:ext>
            </a:extLst>
          </p:cNvPr>
          <p:cNvSpPr/>
          <p:nvPr/>
        </p:nvSpPr>
        <p:spPr>
          <a:xfrm>
            <a:off x="7522408" y="1787521"/>
            <a:ext cx="864096" cy="144016"/>
          </a:xfrm>
          <a:prstGeom prst="rect">
            <a:avLst/>
          </a:prstGeom>
          <a:solidFill>
            <a:srgbClr val="FAFA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224CA516-E26F-431A-1046-08C847594B6C}"/>
              </a:ext>
            </a:extLst>
          </p:cNvPr>
          <p:cNvSpPr/>
          <p:nvPr/>
        </p:nvSpPr>
        <p:spPr>
          <a:xfrm>
            <a:off x="6516000" y="3712236"/>
            <a:ext cx="828000" cy="144016"/>
          </a:xfrm>
          <a:prstGeom prst="rect">
            <a:avLst/>
          </a:prstGeom>
          <a:solidFill>
            <a:srgbClr val="FAFA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13C3B685-F78B-6F97-CC40-FE117EEF9FE4}"/>
              </a:ext>
            </a:extLst>
          </p:cNvPr>
          <p:cNvSpPr/>
          <p:nvPr/>
        </p:nvSpPr>
        <p:spPr>
          <a:xfrm>
            <a:off x="6312024" y="4155379"/>
            <a:ext cx="864096" cy="144016"/>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510B623E-34AE-C938-B985-709291FE8F0C}"/>
              </a:ext>
            </a:extLst>
          </p:cNvPr>
          <p:cNvSpPr/>
          <p:nvPr/>
        </p:nvSpPr>
        <p:spPr>
          <a:xfrm>
            <a:off x="5662352" y="2815601"/>
            <a:ext cx="216024" cy="87022"/>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768AA410-3C42-A1B4-EED0-575CAA3EDE86}"/>
              </a:ext>
            </a:extLst>
          </p:cNvPr>
          <p:cNvSpPr/>
          <p:nvPr/>
        </p:nvSpPr>
        <p:spPr>
          <a:xfrm>
            <a:off x="4716000" y="4676889"/>
            <a:ext cx="277200" cy="87022"/>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BBCEA64C-E3BD-9E0D-5C13-FBEE45178214}"/>
              </a:ext>
            </a:extLst>
          </p:cNvPr>
          <p:cNvSpPr/>
          <p:nvPr/>
        </p:nvSpPr>
        <p:spPr>
          <a:xfrm>
            <a:off x="8040216" y="4622889"/>
            <a:ext cx="792088" cy="1080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B609CA2B-A5E1-5476-7C76-9BE6C7B2A4D8}"/>
              </a:ext>
            </a:extLst>
          </p:cNvPr>
          <p:cNvSpPr/>
          <p:nvPr/>
        </p:nvSpPr>
        <p:spPr>
          <a:xfrm>
            <a:off x="8040216" y="4839144"/>
            <a:ext cx="792088" cy="1080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99658645-9454-E734-CB24-E5F119A7A43D}"/>
              </a:ext>
            </a:extLst>
          </p:cNvPr>
          <p:cNvSpPr/>
          <p:nvPr/>
        </p:nvSpPr>
        <p:spPr>
          <a:xfrm>
            <a:off x="8081208" y="5117225"/>
            <a:ext cx="792088" cy="1080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FA69C064-BB99-2199-94E7-4D5B0998BBE2}"/>
              </a:ext>
            </a:extLst>
          </p:cNvPr>
          <p:cNvSpPr/>
          <p:nvPr/>
        </p:nvSpPr>
        <p:spPr>
          <a:xfrm>
            <a:off x="8080288" y="5306889"/>
            <a:ext cx="792088" cy="1080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BA8CECEB-1D46-EDBB-C426-3176A7BF4C15}"/>
              </a:ext>
            </a:extLst>
          </p:cNvPr>
          <p:cNvSpPr/>
          <p:nvPr/>
        </p:nvSpPr>
        <p:spPr>
          <a:xfrm>
            <a:off x="8080288" y="5516707"/>
            <a:ext cx="792088" cy="1080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01B5FAC7-A7F8-B3C2-EB1C-FF1788D864E7}"/>
              </a:ext>
            </a:extLst>
          </p:cNvPr>
          <p:cNvSpPr/>
          <p:nvPr/>
        </p:nvSpPr>
        <p:spPr>
          <a:xfrm>
            <a:off x="7968208" y="5756104"/>
            <a:ext cx="792088" cy="1080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600">
                <a:solidFill>
                  <a:srgbClr val="6A6C6C"/>
                </a:solidFill>
              </a:rPr>
              <a:t>SUPER, User</a:t>
            </a:r>
          </a:p>
        </p:txBody>
      </p:sp>
      <p:sp>
        <p:nvSpPr>
          <p:cNvPr id="23" name="Rectangle 22">
            <a:extLst>
              <a:ext uri="{FF2B5EF4-FFF2-40B4-BE49-F238E27FC236}">
                <a16:creationId xmlns:a16="http://schemas.microsoft.com/office/drawing/2014/main" id="{5A674160-7671-41C3-1469-BC979300CF32}"/>
              </a:ext>
            </a:extLst>
          </p:cNvPr>
          <p:cNvSpPr/>
          <p:nvPr/>
        </p:nvSpPr>
        <p:spPr>
          <a:xfrm>
            <a:off x="7968208" y="5527779"/>
            <a:ext cx="792088" cy="1080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600">
                <a:solidFill>
                  <a:srgbClr val="6A6C6C"/>
                </a:solidFill>
              </a:rPr>
              <a:t>SUPER, User</a:t>
            </a:r>
          </a:p>
        </p:txBody>
      </p:sp>
      <p:sp>
        <p:nvSpPr>
          <p:cNvPr id="24" name="Rectangle 23">
            <a:extLst>
              <a:ext uri="{FF2B5EF4-FFF2-40B4-BE49-F238E27FC236}">
                <a16:creationId xmlns:a16="http://schemas.microsoft.com/office/drawing/2014/main" id="{6A37F1CE-8A26-17B5-FFD3-EAAE7DB26F0A}"/>
              </a:ext>
            </a:extLst>
          </p:cNvPr>
          <p:cNvSpPr/>
          <p:nvPr/>
        </p:nvSpPr>
        <p:spPr>
          <a:xfrm>
            <a:off x="7968208" y="5304502"/>
            <a:ext cx="792088" cy="1080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600">
                <a:solidFill>
                  <a:srgbClr val="6A6C6C"/>
                </a:solidFill>
              </a:rPr>
              <a:t>SUPER, User</a:t>
            </a:r>
          </a:p>
        </p:txBody>
      </p:sp>
      <p:sp>
        <p:nvSpPr>
          <p:cNvPr id="25" name="Rectangle 24">
            <a:extLst>
              <a:ext uri="{FF2B5EF4-FFF2-40B4-BE49-F238E27FC236}">
                <a16:creationId xmlns:a16="http://schemas.microsoft.com/office/drawing/2014/main" id="{A161769E-EED2-0D6F-8147-9D6CB09595F9}"/>
              </a:ext>
            </a:extLst>
          </p:cNvPr>
          <p:cNvSpPr/>
          <p:nvPr/>
        </p:nvSpPr>
        <p:spPr>
          <a:xfrm>
            <a:off x="7968208" y="5085751"/>
            <a:ext cx="792088" cy="1080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600">
                <a:solidFill>
                  <a:srgbClr val="6A6C6C"/>
                </a:solidFill>
              </a:rPr>
              <a:t>SUPER, User</a:t>
            </a:r>
          </a:p>
        </p:txBody>
      </p:sp>
      <p:sp>
        <p:nvSpPr>
          <p:cNvPr id="26" name="Rectangle 25">
            <a:extLst>
              <a:ext uri="{FF2B5EF4-FFF2-40B4-BE49-F238E27FC236}">
                <a16:creationId xmlns:a16="http://schemas.microsoft.com/office/drawing/2014/main" id="{53D4FB9D-B6BA-4387-73A0-97D360FB51FD}"/>
              </a:ext>
            </a:extLst>
          </p:cNvPr>
          <p:cNvSpPr/>
          <p:nvPr/>
        </p:nvSpPr>
        <p:spPr>
          <a:xfrm>
            <a:off x="7970567" y="4866113"/>
            <a:ext cx="792088" cy="1080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600">
                <a:solidFill>
                  <a:srgbClr val="6A6C6C"/>
                </a:solidFill>
              </a:rPr>
              <a:t>SUPER, User</a:t>
            </a:r>
          </a:p>
        </p:txBody>
      </p:sp>
      <p:sp>
        <p:nvSpPr>
          <p:cNvPr id="27" name="Rectangle 26">
            <a:extLst>
              <a:ext uri="{FF2B5EF4-FFF2-40B4-BE49-F238E27FC236}">
                <a16:creationId xmlns:a16="http://schemas.microsoft.com/office/drawing/2014/main" id="{E1BE43C3-1DBF-9BC3-110A-3BD5E7647C15}"/>
              </a:ext>
            </a:extLst>
          </p:cNvPr>
          <p:cNvSpPr/>
          <p:nvPr/>
        </p:nvSpPr>
        <p:spPr>
          <a:xfrm>
            <a:off x="7968208" y="4628425"/>
            <a:ext cx="792088" cy="1080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600">
                <a:solidFill>
                  <a:srgbClr val="6A6C6C"/>
                </a:solidFill>
              </a:rPr>
              <a:t>SUPER, User</a:t>
            </a:r>
          </a:p>
        </p:txBody>
      </p:sp>
      <p:pic>
        <p:nvPicPr>
          <p:cNvPr id="28" name="Picture 27">
            <a:extLst>
              <a:ext uri="{FF2B5EF4-FFF2-40B4-BE49-F238E27FC236}">
                <a16:creationId xmlns:a16="http://schemas.microsoft.com/office/drawing/2014/main" id="{E2B04D5A-9E16-8DED-4E4D-C06642DD98E7}"/>
              </a:ext>
            </a:extLst>
          </p:cNvPr>
          <p:cNvPicPr>
            <a:picLocks noChangeAspect="1"/>
          </p:cNvPicPr>
          <p:nvPr/>
        </p:nvPicPr>
        <p:blipFill>
          <a:blip r:embed="rId5"/>
          <a:stretch>
            <a:fillRect/>
          </a:stretch>
        </p:blipFill>
        <p:spPr>
          <a:xfrm>
            <a:off x="6746400" y="2955393"/>
            <a:ext cx="130770" cy="114919"/>
          </a:xfrm>
          <a:prstGeom prst="rect">
            <a:avLst/>
          </a:prstGeom>
        </p:spPr>
      </p:pic>
    </p:spTree>
    <p:extLst>
      <p:ext uri="{BB962C8B-B14F-4D97-AF65-F5344CB8AC3E}">
        <p14:creationId xmlns:p14="http://schemas.microsoft.com/office/powerpoint/2010/main" val="5122598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71FFEA0-DAD5-1FF6-2DE6-4204252DDB5D}"/>
              </a:ext>
            </a:extLst>
          </p:cNvPr>
          <p:cNvSpPr>
            <a:spLocks noGrp="1"/>
          </p:cNvSpPr>
          <p:nvPr>
            <p:ph idx="1"/>
          </p:nvPr>
        </p:nvSpPr>
        <p:spPr>
          <a:xfrm>
            <a:off x="397990" y="1397238"/>
            <a:ext cx="3716744" cy="4480034"/>
          </a:xfrm>
        </p:spPr>
        <p:txBody>
          <a:bodyPr>
            <a:normAutofit/>
          </a:bodyPr>
          <a:lstStyle/>
          <a:p>
            <a:pPr marL="0" indent="0">
              <a:buNone/>
            </a:pPr>
            <a:r>
              <a:rPr lang="en-GB" sz="1200" b="1"/>
              <a:t>Calendar</a:t>
            </a:r>
          </a:p>
          <a:p>
            <a:pPr marL="0" indent="0">
              <a:buNone/>
            </a:pPr>
            <a:r>
              <a:rPr lang="en-GB" sz="1200"/>
              <a:t>This presents a view of the users Outlook calendar, with similar functionality</a:t>
            </a:r>
          </a:p>
          <a:p>
            <a:pPr marL="0" indent="0">
              <a:buNone/>
            </a:pPr>
            <a:r>
              <a:rPr lang="en-GB" sz="1200"/>
              <a:t>It provides ability to</a:t>
            </a:r>
          </a:p>
          <a:p>
            <a:pPr marL="516150" lvl="1" indent="-285750"/>
            <a:r>
              <a:rPr lang="en-GB" sz="1200"/>
              <a:t>Join a Teams meeting</a:t>
            </a:r>
          </a:p>
          <a:p>
            <a:pPr marL="516150" lvl="1" indent="-285750"/>
            <a:r>
              <a:rPr lang="en-GB" sz="1200"/>
              <a:t>Meet other users now</a:t>
            </a:r>
          </a:p>
          <a:p>
            <a:pPr marL="516150" lvl="1" indent="-285750"/>
            <a:r>
              <a:rPr lang="en-GB" sz="1200"/>
              <a:t>Create a Teams meeting</a:t>
            </a:r>
          </a:p>
          <a:p>
            <a:pPr marL="516150" lvl="1" indent="-285750"/>
            <a:r>
              <a:rPr lang="en-GB" sz="1200"/>
              <a:t>Or use a template to create a specific meeting type</a:t>
            </a:r>
          </a:p>
        </p:txBody>
      </p:sp>
      <p:sp>
        <p:nvSpPr>
          <p:cNvPr id="3" name="Slide Number Placeholder 2">
            <a:extLst>
              <a:ext uri="{FF2B5EF4-FFF2-40B4-BE49-F238E27FC236}">
                <a16:creationId xmlns:a16="http://schemas.microsoft.com/office/drawing/2014/main" id="{BEA69245-87E4-86B4-BC09-9E2537F05D70}"/>
              </a:ext>
            </a:extLst>
          </p:cNvPr>
          <p:cNvSpPr>
            <a:spLocks noGrp="1"/>
          </p:cNvSpPr>
          <p:nvPr>
            <p:ph type="sldNum" sz="quarter" idx="12"/>
          </p:nvPr>
        </p:nvSpPr>
        <p:spPr/>
        <p:txBody>
          <a:bodyPr/>
          <a:lstStyle/>
          <a:p>
            <a:r>
              <a:rPr lang="en-GB"/>
              <a:t>Page </a:t>
            </a:r>
            <a:fld id="{D5ABD8DA-5AF5-42C0-B037-8DDE34443F63}" type="slidenum">
              <a:rPr lang="en-GB" smtClean="0"/>
              <a:pPr/>
              <a:t>15</a:t>
            </a:fld>
            <a:endParaRPr lang="en-GB"/>
          </a:p>
        </p:txBody>
      </p:sp>
      <p:sp>
        <p:nvSpPr>
          <p:cNvPr id="4" name="Title 3">
            <a:extLst>
              <a:ext uri="{FF2B5EF4-FFF2-40B4-BE49-F238E27FC236}">
                <a16:creationId xmlns:a16="http://schemas.microsoft.com/office/drawing/2014/main" id="{C31A9689-74C7-F712-2189-C75689BDE3F4}"/>
              </a:ext>
            </a:extLst>
          </p:cNvPr>
          <p:cNvSpPr>
            <a:spLocks noGrp="1"/>
          </p:cNvSpPr>
          <p:nvPr>
            <p:ph type="title"/>
          </p:nvPr>
        </p:nvSpPr>
        <p:spPr/>
        <p:txBody>
          <a:bodyPr>
            <a:normAutofit/>
          </a:bodyPr>
          <a:lstStyle/>
          <a:p>
            <a:r>
              <a:rPr lang="en-GB" sz="1600"/>
              <a:t>FEATURES</a:t>
            </a:r>
          </a:p>
        </p:txBody>
      </p:sp>
      <p:pic>
        <p:nvPicPr>
          <p:cNvPr id="2" name="Picture 1">
            <a:extLst>
              <a:ext uri="{FF2B5EF4-FFF2-40B4-BE49-F238E27FC236}">
                <a16:creationId xmlns:a16="http://schemas.microsoft.com/office/drawing/2014/main" id="{AA01D321-8B08-2E8F-7545-1E5CA76D4DF2}"/>
              </a:ext>
            </a:extLst>
          </p:cNvPr>
          <p:cNvPicPr>
            <a:picLocks noChangeAspect="1"/>
          </p:cNvPicPr>
          <p:nvPr/>
        </p:nvPicPr>
        <p:blipFill>
          <a:blip r:embed="rId2"/>
          <a:stretch>
            <a:fillRect/>
          </a:stretch>
        </p:blipFill>
        <p:spPr>
          <a:xfrm>
            <a:off x="3974625" y="1592579"/>
            <a:ext cx="8008056" cy="4398715"/>
          </a:xfrm>
          <a:prstGeom prst="rect">
            <a:avLst/>
          </a:prstGeom>
        </p:spPr>
      </p:pic>
      <p:pic>
        <p:nvPicPr>
          <p:cNvPr id="5" name="Picture 4">
            <a:extLst>
              <a:ext uri="{FF2B5EF4-FFF2-40B4-BE49-F238E27FC236}">
                <a16:creationId xmlns:a16="http://schemas.microsoft.com/office/drawing/2014/main" id="{D80601B0-1214-6AFB-562A-BD7E1DE5DF22}"/>
              </a:ext>
            </a:extLst>
          </p:cNvPr>
          <p:cNvPicPr>
            <a:picLocks noChangeAspect="1"/>
          </p:cNvPicPr>
          <p:nvPr/>
        </p:nvPicPr>
        <p:blipFill rotWithShape="1">
          <a:blip r:embed="rId3"/>
          <a:srcRect l="37675" t="11679"/>
          <a:stretch/>
        </p:blipFill>
        <p:spPr>
          <a:xfrm>
            <a:off x="9976513" y="2231372"/>
            <a:ext cx="1887878" cy="1651380"/>
          </a:xfrm>
          <a:prstGeom prst="rect">
            <a:avLst/>
          </a:prstGeom>
        </p:spPr>
      </p:pic>
      <p:pic>
        <p:nvPicPr>
          <p:cNvPr id="7" name="Picture 6">
            <a:extLst>
              <a:ext uri="{FF2B5EF4-FFF2-40B4-BE49-F238E27FC236}">
                <a16:creationId xmlns:a16="http://schemas.microsoft.com/office/drawing/2014/main" id="{4B575D12-744C-7D54-5AF5-F1CBB7EA4A48}"/>
              </a:ext>
            </a:extLst>
          </p:cNvPr>
          <p:cNvPicPr>
            <a:picLocks noChangeAspect="1"/>
          </p:cNvPicPr>
          <p:nvPr/>
        </p:nvPicPr>
        <p:blipFill>
          <a:blip r:embed="rId4"/>
          <a:stretch>
            <a:fillRect/>
          </a:stretch>
        </p:blipFill>
        <p:spPr>
          <a:xfrm>
            <a:off x="11754000" y="1648800"/>
            <a:ext cx="181067" cy="159119"/>
          </a:xfrm>
          <a:prstGeom prst="rect">
            <a:avLst/>
          </a:prstGeom>
        </p:spPr>
      </p:pic>
    </p:spTree>
    <p:extLst>
      <p:ext uri="{BB962C8B-B14F-4D97-AF65-F5344CB8AC3E}">
        <p14:creationId xmlns:p14="http://schemas.microsoft.com/office/powerpoint/2010/main" val="19579629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71FFEA0-DAD5-1FF6-2DE6-4204252DDB5D}"/>
              </a:ext>
            </a:extLst>
          </p:cNvPr>
          <p:cNvSpPr>
            <a:spLocks noGrp="1"/>
          </p:cNvSpPr>
          <p:nvPr>
            <p:ph idx="1"/>
          </p:nvPr>
        </p:nvSpPr>
        <p:spPr>
          <a:xfrm>
            <a:off x="397989" y="1397238"/>
            <a:ext cx="3960339" cy="4480034"/>
          </a:xfrm>
        </p:spPr>
        <p:txBody>
          <a:bodyPr>
            <a:normAutofit/>
          </a:bodyPr>
          <a:lstStyle/>
          <a:p>
            <a:pPr marL="0" indent="0">
              <a:buNone/>
            </a:pPr>
            <a:r>
              <a:rPr lang="en-GB" sz="1200" b="1"/>
              <a:t>Calls</a:t>
            </a:r>
          </a:p>
          <a:p>
            <a:pPr marL="285750" indent="-285750">
              <a:buFont typeface="+mj-lt"/>
              <a:buAutoNum type="arabicPeriod"/>
            </a:pPr>
            <a:r>
              <a:rPr lang="en-GB" sz="1200"/>
              <a:t>Enables call to be made to other users either as 1-to-1 or as a group (multiple users)</a:t>
            </a:r>
          </a:p>
          <a:p>
            <a:pPr marL="285750" indent="-285750">
              <a:buFont typeface="+mj-lt"/>
              <a:buAutoNum type="arabicPeriod"/>
            </a:pPr>
            <a:r>
              <a:rPr lang="en-GB" sz="1200"/>
              <a:t>Once in a call there is the capability to move from audio call to video call, and vice-versa</a:t>
            </a:r>
          </a:p>
        </p:txBody>
      </p:sp>
      <p:sp>
        <p:nvSpPr>
          <p:cNvPr id="3" name="Slide Number Placeholder 2">
            <a:extLst>
              <a:ext uri="{FF2B5EF4-FFF2-40B4-BE49-F238E27FC236}">
                <a16:creationId xmlns:a16="http://schemas.microsoft.com/office/drawing/2014/main" id="{BEA69245-87E4-86B4-BC09-9E2537F05D70}"/>
              </a:ext>
            </a:extLst>
          </p:cNvPr>
          <p:cNvSpPr>
            <a:spLocks noGrp="1"/>
          </p:cNvSpPr>
          <p:nvPr>
            <p:ph type="sldNum" sz="quarter" idx="12"/>
          </p:nvPr>
        </p:nvSpPr>
        <p:spPr/>
        <p:txBody>
          <a:bodyPr/>
          <a:lstStyle/>
          <a:p>
            <a:r>
              <a:rPr lang="en-GB"/>
              <a:t>Page </a:t>
            </a:r>
            <a:fld id="{D5ABD8DA-5AF5-42C0-B037-8DDE34443F63}" type="slidenum">
              <a:rPr lang="en-GB" smtClean="0"/>
              <a:pPr/>
              <a:t>16</a:t>
            </a:fld>
            <a:endParaRPr lang="en-GB"/>
          </a:p>
        </p:txBody>
      </p:sp>
      <p:sp>
        <p:nvSpPr>
          <p:cNvPr id="4" name="Title 3">
            <a:extLst>
              <a:ext uri="{FF2B5EF4-FFF2-40B4-BE49-F238E27FC236}">
                <a16:creationId xmlns:a16="http://schemas.microsoft.com/office/drawing/2014/main" id="{C31A9689-74C7-F712-2189-C75689BDE3F4}"/>
              </a:ext>
            </a:extLst>
          </p:cNvPr>
          <p:cNvSpPr>
            <a:spLocks noGrp="1"/>
          </p:cNvSpPr>
          <p:nvPr>
            <p:ph type="title"/>
          </p:nvPr>
        </p:nvSpPr>
        <p:spPr/>
        <p:txBody>
          <a:bodyPr>
            <a:normAutofit/>
          </a:bodyPr>
          <a:lstStyle/>
          <a:p>
            <a:r>
              <a:rPr lang="en-GB" sz="1600"/>
              <a:t>FEATURES</a:t>
            </a:r>
          </a:p>
        </p:txBody>
      </p:sp>
      <p:pic>
        <p:nvPicPr>
          <p:cNvPr id="8" name="Picture 7">
            <a:extLst>
              <a:ext uri="{FF2B5EF4-FFF2-40B4-BE49-F238E27FC236}">
                <a16:creationId xmlns:a16="http://schemas.microsoft.com/office/drawing/2014/main" id="{D5D41F53-F6D3-2E58-67FE-32B87A7B0DCC}"/>
              </a:ext>
            </a:extLst>
          </p:cNvPr>
          <p:cNvPicPr>
            <a:picLocks noChangeAspect="1"/>
          </p:cNvPicPr>
          <p:nvPr/>
        </p:nvPicPr>
        <p:blipFill>
          <a:blip r:embed="rId2"/>
          <a:stretch>
            <a:fillRect/>
          </a:stretch>
        </p:blipFill>
        <p:spPr>
          <a:xfrm>
            <a:off x="4358328" y="1278406"/>
            <a:ext cx="7709889" cy="4427353"/>
          </a:xfrm>
          <a:prstGeom prst="rect">
            <a:avLst/>
          </a:prstGeom>
        </p:spPr>
      </p:pic>
      <p:pic>
        <p:nvPicPr>
          <p:cNvPr id="10" name="Picture 9">
            <a:extLst>
              <a:ext uri="{FF2B5EF4-FFF2-40B4-BE49-F238E27FC236}">
                <a16:creationId xmlns:a16="http://schemas.microsoft.com/office/drawing/2014/main" id="{11FAAFB9-F5DE-7B7A-4E91-2337F58301B5}"/>
              </a:ext>
            </a:extLst>
          </p:cNvPr>
          <p:cNvPicPr>
            <a:picLocks noChangeAspect="1"/>
          </p:cNvPicPr>
          <p:nvPr/>
        </p:nvPicPr>
        <p:blipFill>
          <a:blip r:embed="rId3"/>
          <a:stretch>
            <a:fillRect/>
          </a:stretch>
        </p:blipFill>
        <p:spPr>
          <a:xfrm>
            <a:off x="7175957" y="4580903"/>
            <a:ext cx="3240360" cy="1857806"/>
          </a:xfrm>
          <a:prstGeom prst="rect">
            <a:avLst/>
          </a:prstGeom>
        </p:spPr>
      </p:pic>
      <p:sp>
        <p:nvSpPr>
          <p:cNvPr id="11" name="Rectangle 10">
            <a:extLst>
              <a:ext uri="{FF2B5EF4-FFF2-40B4-BE49-F238E27FC236}">
                <a16:creationId xmlns:a16="http://schemas.microsoft.com/office/drawing/2014/main" id="{B32E3AF9-A94F-60DB-5F60-94DDE02AEA3D}"/>
              </a:ext>
            </a:extLst>
          </p:cNvPr>
          <p:cNvSpPr/>
          <p:nvPr/>
        </p:nvSpPr>
        <p:spPr>
          <a:xfrm>
            <a:off x="7752184" y="5346032"/>
            <a:ext cx="1080120" cy="531239"/>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a:extLst>
              <a:ext uri="{FF2B5EF4-FFF2-40B4-BE49-F238E27FC236}">
                <a16:creationId xmlns:a16="http://schemas.microsoft.com/office/drawing/2014/main" id="{A6034A22-766E-9D28-2B5E-66C78D0FAF18}"/>
              </a:ext>
            </a:extLst>
          </p:cNvPr>
          <p:cNvPicPr>
            <a:picLocks noChangeAspect="1"/>
          </p:cNvPicPr>
          <p:nvPr/>
        </p:nvPicPr>
        <p:blipFill>
          <a:blip r:embed="rId4"/>
          <a:stretch>
            <a:fillRect/>
          </a:stretch>
        </p:blipFill>
        <p:spPr>
          <a:xfrm>
            <a:off x="11808000" y="1347234"/>
            <a:ext cx="175031" cy="153815"/>
          </a:xfrm>
          <a:prstGeom prst="rect">
            <a:avLst/>
          </a:prstGeom>
        </p:spPr>
      </p:pic>
      <p:sp>
        <p:nvSpPr>
          <p:cNvPr id="5" name="Rectangle 4">
            <a:extLst>
              <a:ext uri="{FF2B5EF4-FFF2-40B4-BE49-F238E27FC236}">
                <a16:creationId xmlns:a16="http://schemas.microsoft.com/office/drawing/2014/main" id="{55905AAC-74F3-F4D2-908C-1BE0C5642602}"/>
              </a:ext>
            </a:extLst>
          </p:cNvPr>
          <p:cNvSpPr/>
          <p:nvPr/>
        </p:nvSpPr>
        <p:spPr>
          <a:xfrm>
            <a:off x="5083200" y="2016834"/>
            <a:ext cx="720000" cy="108000"/>
          </a:xfrm>
          <a:prstGeom prst="rect">
            <a:avLst/>
          </a:prstGeom>
          <a:solidFill>
            <a:srgbClr val="F0F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1BCBF5DD-2ECE-372C-F24E-03064FC3BB53}"/>
              </a:ext>
            </a:extLst>
          </p:cNvPr>
          <p:cNvSpPr txBox="1"/>
          <p:nvPr/>
        </p:nvSpPr>
        <p:spPr>
          <a:xfrm>
            <a:off x="5087888" y="1980900"/>
            <a:ext cx="576064" cy="184666"/>
          </a:xfrm>
          <a:prstGeom prst="rect">
            <a:avLst/>
          </a:prstGeom>
          <a:noFill/>
        </p:spPr>
        <p:txBody>
          <a:bodyPr wrap="square" rtlCol="0">
            <a:spAutoFit/>
          </a:bodyPr>
          <a:lstStyle/>
          <a:p>
            <a:r>
              <a:rPr lang="en-GB" sz="600" b="1">
                <a:solidFill>
                  <a:srgbClr val="4F2B3F"/>
                </a:solidFill>
              </a:rPr>
              <a:t>ASDF, User</a:t>
            </a:r>
            <a:endParaRPr lang="en-GB" sz="700" b="1">
              <a:solidFill>
                <a:srgbClr val="4F2B3F"/>
              </a:solidFill>
            </a:endParaRPr>
          </a:p>
        </p:txBody>
      </p:sp>
      <p:sp>
        <p:nvSpPr>
          <p:cNvPr id="9" name="TextBox 8">
            <a:extLst>
              <a:ext uri="{FF2B5EF4-FFF2-40B4-BE49-F238E27FC236}">
                <a16:creationId xmlns:a16="http://schemas.microsoft.com/office/drawing/2014/main" id="{74ACB921-36C0-6569-B865-1217DBB94A11}"/>
              </a:ext>
            </a:extLst>
          </p:cNvPr>
          <p:cNvSpPr txBox="1"/>
          <p:nvPr/>
        </p:nvSpPr>
        <p:spPr>
          <a:xfrm>
            <a:off x="4561572" y="2385770"/>
            <a:ext cx="501544" cy="369332"/>
          </a:xfrm>
          <a:prstGeom prst="rect">
            <a:avLst/>
          </a:prstGeom>
          <a:noFill/>
        </p:spPr>
        <p:txBody>
          <a:bodyPr wrap="square" rtlCol="0">
            <a:spAutoFit/>
          </a:bodyPr>
          <a:lstStyle/>
          <a:p>
            <a:r>
              <a:rPr lang="en-GB">
                <a:solidFill>
                  <a:srgbClr val="FF0000"/>
                </a:solidFill>
              </a:rPr>
              <a:t>1.</a:t>
            </a:r>
          </a:p>
        </p:txBody>
      </p:sp>
      <p:sp>
        <p:nvSpPr>
          <p:cNvPr id="12" name="TextBox 11">
            <a:extLst>
              <a:ext uri="{FF2B5EF4-FFF2-40B4-BE49-F238E27FC236}">
                <a16:creationId xmlns:a16="http://schemas.microsoft.com/office/drawing/2014/main" id="{5F30414F-5D15-C5B7-0950-FD7C51B597BE}"/>
              </a:ext>
            </a:extLst>
          </p:cNvPr>
          <p:cNvSpPr txBox="1"/>
          <p:nvPr/>
        </p:nvSpPr>
        <p:spPr>
          <a:xfrm>
            <a:off x="6674413" y="4967327"/>
            <a:ext cx="501544" cy="369332"/>
          </a:xfrm>
          <a:prstGeom prst="rect">
            <a:avLst/>
          </a:prstGeom>
          <a:noFill/>
        </p:spPr>
        <p:txBody>
          <a:bodyPr wrap="square" rtlCol="0">
            <a:spAutoFit/>
          </a:bodyPr>
          <a:lstStyle/>
          <a:p>
            <a:r>
              <a:rPr lang="en-GB">
                <a:solidFill>
                  <a:srgbClr val="FF0000"/>
                </a:solidFill>
              </a:rPr>
              <a:t>2.</a:t>
            </a:r>
          </a:p>
        </p:txBody>
      </p:sp>
    </p:spTree>
    <p:extLst>
      <p:ext uri="{BB962C8B-B14F-4D97-AF65-F5344CB8AC3E}">
        <p14:creationId xmlns:p14="http://schemas.microsoft.com/office/powerpoint/2010/main" val="20131484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71FFEA0-DAD5-1FF6-2DE6-4204252DDB5D}"/>
              </a:ext>
            </a:extLst>
          </p:cNvPr>
          <p:cNvSpPr>
            <a:spLocks noGrp="1"/>
          </p:cNvSpPr>
          <p:nvPr>
            <p:ph idx="1"/>
          </p:nvPr>
        </p:nvSpPr>
        <p:spPr>
          <a:xfrm>
            <a:off x="397989" y="1397238"/>
            <a:ext cx="3648939" cy="4480034"/>
          </a:xfrm>
        </p:spPr>
        <p:txBody>
          <a:bodyPr>
            <a:normAutofit/>
          </a:bodyPr>
          <a:lstStyle/>
          <a:p>
            <a:pPr marL="0" indent="0">
              <a:buNone/>
            </a:pPr>
            <a:r>
              <a:rPr lang="en-GB" sz="1200" b="1"/>
              <a:t>OneDrive</a:t>
            </a:r>
          </a:p>
          <a:p>
            <a:pPr marL="285750" indent="-285750">
              <a:lnSpc>
                <a:spcPct val="100000"/>
              </a:lnSpc>
              <a:buFont typeface="Arial" panose="020B0604020202020204" pitchFamily="34" charset="0"/>
              <a:buChar char="•"/>
            </a:pPr>
            <a:r>
              <a:rPr lang="en-US" sz="1200"/>
              <a:t>Home lists all the files recently viewed or edited.</a:t>
            </a:r>
          </a:p>
          <a:p>
            <a:pPr marL="285750" indent="-285750">
              <a:lnSpc>
                <a:spcPct val="100000"/>
              </a:lnSpc>
              <a:buFont typeface="Arial" panose="020B0604020202020204" pitchFamily="34" charset="0"/>
              <a:buChar char="•"/>
            </a:pPr>
            <a:r>
              <a:rPr lang="en-US" sz="1200"/>
              <a:t>My files lists all the files and folders from users personal OneDrive.</a:t>
            </a:r>
          </a:p>
          <a:p>
            <a:pPr marL="285750" indent="-285750">
              <a:lnSpc>
                <a:spcPct val="100000"/>
              </a:lnSpc>
              <a:buFont typeface="Arial" panose="020B0604020202020204" pitchFamily="34" charset="0"/>
              <a:buChar char="•"/>
            </a:pPr>
            <a:r>
              <a:rPr lang="en-US" sz="1200"/>
              <a:t>Shared shows all the files and folders shared with you and created by you.</a:t>
            </a:r>
          </a:p>
          <a:p>
            <a:pPr marL="285750" indent="-285750">
              <a:lnSpc>
                <a:spcPct val="100000"/>
              </a:lnSpc>
              <a:buFont typeface="Arial" panose="020B0604020202020204" pitchFamily="34" charset="0"/>
              <a:buChar char="•"/>
            </a:pPr>
            <a:r>
              <a:rPr lang="en-US" sz="1200"/>
              <a:t>Favorites shows files marked as your favorite files.</a:t>
            </a:r>
          </a:p>
          <a:p>
            <a:pPr marL="285750" indent="-285750">
              <a:lnSpc>
                <a:spcPct val="100000"/>
              </a:lnSpc>
              <a:buFont typeface="Arial" panose="020B0604020202020204" pitchFamily="34" charset="0"/>
              <a:buChar char="•"/>
            </a:pPr>
            <a:r>
              <a:rPr lang="en-US" sz="1200"/>
              <a:t>Recycle bin shows files that have deleted. And allows restores of these if necessary</a:t>
            </a:r>
            <a:endParaRPr lang="en-GB" sz="1200"/>
          </a:p>
        </p:txBody>
      </p:sp>
      <p:sp>
        <p:nvSpPr>
          <p:cNvPr id="3" name="Slide Number Placeholder 2">
            <a:extLst>
              <a:ext uri="{FF2B5EF4-FFF2-40B4-BE49-F238E27FC236}">
                <a16:creationId xmlns:a16="http://schemas.microsoft.com/office/drawing/2014/main" id="{BEA69245-87E4-86B4-BC09-9E2537F05D70}"/>
              </a:ext>
            </a:extLst>
          </p:cNvPr>
          <p:cNvSpPr>
            <a:spLocks noGrp="1"/>
          </p:cNvSpPr>
          <p:nvPr>
            <p:ph type="sldNum" sz="quarter" idx="12"/>
          </p:nvPr>
        </p:nvSpPr>
        <p:spPr/>
        <p:txBody>
          <a:bodyPr/>
          <a:lstStyle/>
          <a:p>
            <a:r>
              <a:rPr lang="en-GB"/>
              <a:t>Page </a:t>
            </a:r>
            <a:fld id="{D5ABD8DA-5AF5-42C0-B037-8DDE34443F63}" type="slidenum">
              <a:rPr lang="en-GB" smtClean="0"/>
              <a:pPr/>
              <a:t>17</a:t>
            </a:fld>
            <a:endParaRPr lang="en-GB"/>
          </a:p>
        </p:txBody>
      </p:sp>
      <p:sp>
        <p:nvSpPr>
          <p:cNvPr id="4" name="Title 3">
            <a:extLst>
              <a:ext uri="{FF2B5EF4-FFF2-40B4-BE49-F238E27FC236}">
                <a16:creationId xmlns:a16="http://schemas.microsoft.com/office/drawing/2014/main" id="{C31A9689-74C7-F712-2189-C75689BDE3F4}"/>
              </a:ext>
            </a:extLst>
          </p:cNvPr>
          <p:cNvSpPr>
            <a:spLocks noGrp="1"/>
          </p:cNvSpPr>
          <p:nvPr>
            <p:ph type="title"/>
          </p:nvPr>
        </p:nvSpPr>
        <p:spPr/>
        <p:txBody>
          <a:bodyPr>
            <a:normAutofit/>
          </a:bodyPr>
          <a:lstStyle/>
          <a:p>
            <a:r>
              <a:rPr lang="en-GB" sz="1600"/>
              <a:t>FEATURES</a:t>
            </a:r>
          </a:p>
        </p:txBody>
      </p:sp>
      <p:pic>
        <p:nvPicPr>
          <p:cNvPr id="2" name="Picture 1">
            <a:extLst>
              <a:ext uri="{FF2B5EF4-FFF2-40B4-BE49-F238E27FC236}">
                <a16:creationId xmlns:a16="http://schemas.microsoft.com/office/drawing/2014/main" id="{AA3E1924-98AC-2F88-B308-5026D5ED5973}"/>
              </a:ext>
            </a:extLst>
          </p:cNvPr>
          <p:cNvPicPr>
            <a:picLocks noChangeAspect="1"/>
          </p:cNvPicPr>
          <p:nvPr/>
        </p:nvPicPr>
        <p:blipFill>
          <a:blip r:embed="rId2"/>
          <a:stretch>
            <a:fillRect/>
          </a:stretch>
        </p:blipFill>
        <p:spPr>
          <a:xfrm>
            <a:off x="4046928" y="1910687"/>
            <a:ext cx="8145071" cy="4332956"/>
          </a:xfrm>
          <a:prstGeom prst="rect">
            <a:avLst/>
          </a:prstGeom>
        </p:spPr>
      </p:pic>
      <p:pic>
        <p:nvPicPr>
          <p:cNvPr id="5" name="Picture 4">
            <a:extLst>
              <a:ext uri="{FF2B5EF4-FFF2-40B4-BE49-F238E27FC236}">
                <a16:creationId xmlns:a16="http://schemas.microsoft.com/office/drawing/2014/main" id="{46A9C05F-2AD8-2FF9-D3E3-1B943A44F8FC}"/>
              </a:ext>
            </a:extLst>
          </p:cNvPr>
          <p:cNvPicPr>
            <a:picLocks noChangeAspect="1"/>
          </p:cNvPicPr>
          <p:nvPr/>
        </p:nvPicPr>
        <p:blipFill>
          <a:blip r:embed="rId3"/>
          <a:stretch>
            <a:fillRect/>
          </a:stretch>
        </p:blipFill>
        <p:spPr>
          <a:xfrm>
            <a:off x="11962800" y="1965600"/>
            <a:ext cx="175031" cy="153815"/>
          </a:xfrm>
          <a:prstGeom prst="rect">
            <a:avLst/>
          </a:prstGeom>
        </p:spPr>
      </p:pic>
      <p:sp>
        <p:nvSpPr>
          <p:cNvPr id="7" name="Rectangle 6">
            <a:extLst>
              <a:ext uri="{FF2B5EF4-FFF2-40B4-BE49-F238E27FC236}">
                <a16:creationId xmlns:a16="http://schemas.microsoft.com/office/drawing/2014/main" id="{55004BFE-775D-7BFC-90BC-3F071C7B9B1F}"/>
              </a:ext>
            </a:extLst>
          </p:cNvPr>
          <p:cNvSpPr/>
          <p:nvPr/>
        </p:nvSpPr>
        <p:spPr>
          <a:xfrm>
            <a:off x="8040216" y="4509120"/>
            <a:ext cx="432048" cy="1080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F6115D05-1796-4170-B9D4-9B93614D4EF0}"/>
              </a:ext>
            </a:extLst>
          </p:cNvPr>
          <p:cNvSpPr/>
          <p:nvPr/>
        </p:nvSpPr>
        <p:spPr>
          <a:xfrm>
            <a:off x="8040216" y="4813547"/>
            <a:ext cx="432048" cy="1080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29011261-6080-4908-8229-1F9CA4F48081}"/>
              </a:ext>
            </a:extLst>
          </p:cNvPr>
          <p:cNvSpPr/>
          <p:nvPr/>
        </p:nvSpPr>
        <p:spPr>
          <a:xfrm>
            <a:off x="8040216" y="5116168"/>
            <a:ext cx="432048" cy="1080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67356E9E-EDB4-38D9-E03B-FD366242AB20}"/>
              </a:ext>
            </a:extLst>
          </p:cNvPr>
          <p:cNvSpPr/>
          <p:nvPr/>
        </p:nvSpPr>
        <p:spPr>
          <a:xfrm>
            <a:off x="8040216" y="5437768"/>
            <a:ext cx="432048" cy="1080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62FC33EC-3F72-BC91-7F9B-CBDD742385FA}"/>
              </a:ext>
            </a:extLst>
          </p:cNvPr>
          <p:cNvSpPr/>
          <p:nvPr/>
        </p:nvSpPr>
        <p:spPr>
          <a:xfrm>
            <a:off x="8040216" y="5759368"/>
            <a:ext cx="432048" cy="1080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468D68AC-EFDA-F927-229E-937E37C87037}"/>
              </a:ext>
            </a:extLst>
          </p:cNvPr>
          <p:cNvSpPr/>
          <p:nvPr/>
        </p:nvSpPr>
        <p:spPr>
          <a:xfrm>
            <a:off x="9432000" y="4365104"/>
            <a:ext cx="1008112" cy="2808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600">
                <a:solidFill>
                  <a:srgbClr val="5B5E5F"/>
                </a:solidFill>
              </a:rPr>
              <a:t>SUPER, User</a:t>
            </a:r>
          </a:p>
        </p:txBody>
      </p:sp>
      <p:sp>
        <p:nvSpPr>
          <p:cNvPr id="13" name="Rectangle 12">
            <a:extLst>
              <a:ext uri="{FF2B5EF4-FFF2-40B4-BE49-F238E27FC236}">
                <a16:creationId xmlns:a16="http://schemas.microsoft.com/office/drawing/2014/main" id="{877A8452-3958-C8F0-82F1-5F368104F7C1}"/>
              </a:ext>
            </a:extLst>
          </p:cNvPr>
          <p:cNvSpPr/>
          <p:nvPr/>
        </p:nvSpPr>
        <p:spPr>
          <a:xfrm>
            <a:off x="9432000" y="4673147"/>
            <a:ext cx="1008112" cy="2808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600">
                <a:solidFill>
                  <a:srgbClr val="5B5E5F"/>
                </a:solidFill>
              </a:rPr>
              <a:t>SUPER, User</a:t>
            </a:r>
          </a:p>
        </p:txBody>
      </p:sp>
      <p:sp>
        <p:nvSpPr>
          <p:cNvPr id="14" name="Rectangle 13">
            <a:extLst>
              <a:ext uri="{FF2B5EF4-FFF2-40B4-BE49-F238E27FC236}">
                <a16:creationId xmlns:a16="http://schemas.microsoft.com/office/drawing/2014/main" id="{7E043BEC-49FC-93F2-812B-C354723DC2FB}"/>
              </a:ext>
            </a:extLst>
          </p:cNvPr>
          <p:cNvSpPr/>
          <p:nvPr/>
        </p:nvSpPr>
        <p:spPr>
          <a:xfrm>
            <a:off x="9432184" y="4981190"/>
            <a:ext cx="1008112" cy="2808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600">
                <a:solidFill>
                  <a:srgbClr val="5B5E5F"/>
                </a:solidFill>
              </a:rPr>
              <a:t>SUPER, User</a:t>
            </a:r>
          </a:p>
        </p:txBody>
      </p:sp>
      <p:sp>
        <p:nvSpPr>
          <p:cNvPr id="15" name="Rectangle 14">
            <a:extLst>
              <a:ext uri="{FF2B5EF4-FFF2-40B4-BE49-F238E27FC236}">
                <a16:creationId xmlns:a16="http://schemas.microsoft.com/office/drawing/2014/main" id="{A13DD2EF-0B50-97D1-4505-8C96F05AA15D}"/>
              </a:ext>
            </a:extLst>
          </p:cNvPr>
          <p:cNvSpPr/>
          <p:nvPr/>
        </p:nvSpPr>
        <p:spPr>
          <a:xfrm>
            <a:off x="9438293" y="5297368"/>
            <a:ext cx="1008112" cy="2808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600">
                <a:solidFill>
                  <a:srgbClr val="5B5E5F"/>
                </a:solidFill>
              </a:rPr>
              <a:t>SUPER, User</a:t>
            </a:r>
          </a:p>
        </p:txBody>
      </p:sp>
      <p:sp>
        <p:nvSpPr>
          <p:cNvPr id="16" name="Rectangle 15">
            <a:extLst>
              <a:ext uri="{FF2B5EF4-FFF2-40B4-BE49-F238E27FC236}">
                <a16:creationId xmlns:a16="http://schemas.microsoft.com/office/drawing/2014/main" id="{F24497AA-D8FA-25AF-F0C9-097A96C90897}"/>
              </a:ext>
            </a:extLst>
          </p:cNvPr>
          <p:cNvSpPr/>
          <p:nvPr/>
        </p:nvSpPr>
        <p:spPr>
          <a:xfrm>
            <a:off x="9432000" y="5605411"/>
            <a:ext cx="1008112" cy="2808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600">
                <a:solidFill>
                  <a:srgbClr val="5B5E5F"/>
                </a:solidFill>
              </a:rPr>
              <a:t>SUPER, User</a:t>
            </a:r>
          </a:p>
        </p:txBody>
      </p:sp>
      <p:sp>
        <p:nvSpPr>
          <p:cNvPr id="17" name="Rectangle 16">
            <a:extLst>
              <a:ext uri="{FF2B5EF4-FFF2-40B4-BE49-F238E27FC236}">
                <a16:creationId xmlns:a16="http://schemas.microsoft.com/office/drawing/2014/main" id="{370B1047-8E62-0D94-E6CE-83F93D5ADCBB}"/>
              </a:ext>
            </a:extLst>
          </p:cNvPr>
          <p:cNvSpPr/>
          <p:nvPr/>
        </p:nvSpPr>
        <p:spPr>
          <a:xfrm>
            <a:off x="9432000" y="5913454"/>
            <a:ext cx="1008112" cy="2808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600">
                <a:solidFill>
                  <a:srgbClr val="5B5E5F"/>
                </a:solidFill>
              </a:rPr>
              <a:t>SUPER, User</a:t>
            </a:r>
          </a:p>
        </p:txBody>
      </p:sp>
      <p:sp>
        <p:nvSpPr>
          <p:cNvPr id="18" name="Rectangle 17">
            <a:extLst>
              <a:ext uri="{FF2B5EF4-FFF2-40B4-BE49-F238E27FC236}">
                <a16:creationId xmlns:a16="http://schemas.microsoft.com/office/drawing/2014/main" id="{86CFFA91-1EA8-D25C-4D22-C65A6B6E59F8}"/>
              </a:ext>
            </a:extLst>
          </p:cNvPr>
          <p:cNvSpPr/>
          <p:nvPr/>
        </p:nvSpPr>
        <p:spPr>
          <a:xfrm>
            <a:off x="9540000" y="6229632"/>
            <a:ext cx="720080" cy="7968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980094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71FFEA0-DAD5-1FF6-2DE6-4204252DDB5D}"/>
              </a:ext>
            </a:extLst>
          </p:cNvPr>
          <p:cNvSpPr>
            <a:spLocks noGrp="1"/>
          </p:cNvSpPr>
          <p:nvPr>
            <p:ph idx="1"/>
          </p:nvPr>
        </p:nvSpPr>
        <p:spPr>
          <a:xfrm>
            <a:off x="397989" y="1397238"/>
            <a:ext cx="3393755" cy="4480034"/>
          </a:xfrm>
        </p:spPr>
        <p:txBody>
          <a:bodyPr>
            <a:normAutofit/>
          </a:bodyPr>
          <a:lstStyle/>
          <a:p>
            <a:pPr marL="0" indent="0">
              <a:buNone/>
            </a:pPr>
            <a:r>
              <a:rPr lang="en-GB" sz="1200" b="1"/>
              <a:t>OneDrive – Add New</a:t>
            </a:r>
          </a:p>
          <a:p>
            <a:pPr marL="342900" indent="-342900">
              <a:buFont typeface="+mj-lt"/>
              <a:buAutoNum type="arabicPeriod"/>
            </a:pPr>
            <a:r>
              <a:rPr lang="en-GB" sz="1200"/>
              <a:t>Ability to create a variety of Office application documents, or folders, into OneDrive</a:t>
            </a:r>
          </a:p>
        </p:txBody>
      </p:sp>
      <p:sp>
        <p:nvSpPr>
          <p:cNvPr id="3" name="Slide Number Placeholder 2">
            <a:extLst>
              <a:ext uri="{FF2B5EF4-FFF2-40B4-BE49-F238E27FC236}">
                <a16:creationId xmlns:a16="http://schemas.microsoft.com/office/drawing/2014/main" id="{BEA69245-87E4-86B4-BC09-9E2537F05D70}"/>
              </a:ext>
            </a:extLst>
          </p:cNvPr>
          <p:cNvSpPr>
            <a:spLocks noGrp="1"/>
          </p:cNvSpPr>
          <p:nvPr>
            <p:ph type="sldNum" sz="quarter" idx="12"/>
          </p:nvPr>
        </p:nvSpPr>
        <p:spPr/>
        <p:txBody>
          <a:bodyPr/>
          <a:lstStyle/>
          <a:p>
            <a:r>
              <a:rPr lang="en-GB"/>
              <a:t>Page </a:t>
            </a:r>
            <a:fld id="{D5ABD8DA-5AF5-42C0-B037-8DDE34443F63}" type="slidenum">
              <a:rPr lang="en-GB" smtClean="0"/>
              <a:pPr/>
              <a:t>18</a:t>
            </a:fld>
            <a:endParaRPr lang="en-GB"/>
          </a:p>
        </p:txBody>
      </p:sp>
      <p:sp>
        <p:nvSpPr>
          <p:cNvPr id="4" name="Title 3">
            <a:extLst>
              <a:ext uri="{FF2B5EF4-FFF2-40B4-BE49-F238E27FC236}">
                <a16:creationId xmlns:a16="http://schemas.microsoft.com/office/drawing/2014/main" id="{C31A9689-74C7-F712-2189-C75689BDE3F4}"/>
              </a:ext>
            </a:extLst>
          </p:cNvPr>
          <p:cNvSpPr>
            <a:spLocks noGrp="1"/>
          </p:cNvSpPr>
          <p:nvPr>
            <p:ph type="title"/>
          </p:nvPr>
        </p:nvSpPr>
        <p:spPr/>
        <p:txBody>
          <a:bodyPr>
            <a:normAutofit/>
          </a:bodyPr>
          <a:lstStyle/>
          <a:p>
            <a:r>
              <a:rPr lang="en-GB" sz="1600"/>
              <a:t>FEATURES</a:t>
            </a:r>
          </a:p>
        </p:txBody>
      </p:sp>
      <p:pic>
        <p:nvPicPr>
          <p:cNvPr id="2" name="Picture 1">
            <a:extLst>
              <a:ext uri="{FF2B5EF4-FFF2-40B4-BE49-F238E27FC236}">
                <a16:creationId xmlns:a16="http://schemas.microsoft.com/office/drawing/2014/main" id="{AA3E1924-98AC-2F88-B308-5026D5ED5973}"/>
              </a:ext>
            </a:extLst>
          </p:cNvPr>
          <p:cNvPicPr>
            <a:picLocks noChangeAspect="1"/>
          </p:cNvPicPr>
          <p:nvPr/>
        </p:nvPicPr>
        <p:blipFill>
          <a:blip r:embed="rId2">
            <a:alphaModFix amt="70000"/>
          </a:blip>
          <a:stretch>
            <a:fillRect/>
          </a:stretch>
        </p:blipFill>
        <p:spPr>
          <a:xfrm>
            <a:off x="4046928" y="1910687"/>
            <a:ext cx="8145071" cy="4332956"/>
          </a:xfrm>
          <a:prstGeom prst="rect">
            <a:avLst/>
          </a:prstGeom>
        </p:spPr>
      </p:pic>
      <p:pic>
        <p:nvPicPr>
          <p:cNvPr id="5" name="Picture 4">
            <a:extLst>
              <a:ext uri="{FF2B5EF4-FFF2-40B4-BE49-F238E27FC236}">
                <a16:creationId xmlns:a16="http://schemas.microsoft.com/office/drawing/2014/main" id="{222F6CE7-07AD-8A4A-7ECB-82AE22A5E8A5}"/>
              </a:ext>
            </a:extLst>
          </p:cNvPr>
          <p:cNvPicPr>
            <a:picLocks noChangeAspect="1"/>
          </p:cNvPicPr>
          <p:nvPr/>
        </p:nvPicPr>
        <p:blipFill>
          <a:blip r:embed="rId3"/>
          <a:stretch>
            <a:fillRect/>
          </a:stretch>
        </p:blipFill>
        <p:spPr>
          <a:xfrm>
            <a:off x="4422315" y="2506305"/>
            <a:ext cx="1517020" cy="2752893"/>
          </a:xfrm>
          <a:prstGeom prst="rect">
            <a:avLst/>
          </a:prstGeom>
        </p:spPr>
      </p:pic>
      <p:sp>
        <p:nvSpPr>
          <p:cNvPr id="7" name="TextBox 6">
            <a:extLst>
              <a:ext uri="{FF2B5EF4-FFF2-40B4-BE49-F238E27FC236}">
                <a16:creationId xmlns:a16="http://schemas.microsoft.com/office/drawing/2014/main" id="{0AD379D5-1915-3861-310A-E631DBA9FCCE}"/>
              </a:ext>
            </a:extLst>
          </p:cNvPr>
          <p:cNvSpPr txBox="1"/>
          <p:nvPr/>
        </p:nvSpPr>
        <p:spPr>
          <a:xfrm>
            <a:off x="4171543" y="2321639"/>
            <a:ext cx="501544" cy="369332"/>
          </a:xfrm>
          <a:prstGeom prst="rect">
            <a:avLst/>
          </a:prstGeom>
          <a:noFill/>
        </p:spPr>
        <p:txBody>
          <a:bodyPr wrap="square" rtlCol="0">
            <a:spAutoFit/>
          </a:bodyPr>
          <a:lstStyle/>
          <a:p>
            <a:r>
              <a:rPr lang="en-GB">
                <a:solidFill>
                  <a:srgbClr val="FF0000"/>
                </a:solidFill>
              </a:rPr>
              <a:t>1.</a:t>
            </a:r>
          </a:p>
        </p:txBody>
      </p:sp>
      <p:pic>
        <p:nvPicPr>
          <p:cNvPr id="8" name="Picture 7">
            <a:extLst>
              <a:ext uri="{FF2B5EF4-FFF2-40B4-BE49-F238E27FC236}">
                <a16:creationId xmlns:a16="http://schemas.microsoft.com/office/drawing/2014/main" id="{0B552DBE-248B-5399-7094-7EC713757EE7}"/>
              </a:ext>
            </a:extLst>
          </p:cNvPr>
          <p:cNvPicPr>
            <a:picLocks noChangeAspect="1"/>
          </p:cNvPicPr>
          <p:nvPr/>
        </p:nvPicPr>
        <p:blipFill>
          <a:blip r:embed="rId4"/>
          <a:stretch>
            <a:fillRect/>
          </a:stretch>
        </p:blipFill>
        <p:spPr>
          <a:xfrm>
            <a:off x="11962800" y="1965600"/>
            <a:ext cx="175031" cy="153815"/>
          </a:xfrm>
          <a:prstGeom prst="rect">
            <a:avLst/>
          </a:prstGeom>
        </p:spPr>
      </p:pic>
      <p:sp>
        <p:nvSpPr>
          <p:cNvPr id="9" name="Rectangle 8">
            <a:extLst>
              <a:ext uri="{FF2B5EF4-FFF2-40B4-BE49-F238E27FC236}">
                <a16:creationId xmlns:a16="http://schemas.microsoft.com/office/drawing/2014/main" id="{0ED17D0A-B70F-35AF-74EA-70FFD6ABFCAC}"/>
              </a:ext>
            </a:extLst>
          </p:cNvPr>
          <p:cNvSpPr/>
          <p:nvPr/>
        </p:nvSpPr>
        <p:spPr>
          <a:xfrm>
            <a:off x="9432000" y="4365104"/>
            <a:ext cx="1008112" cy="2808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600">
                <a:solidFill>
                  <a:srgbClr val="5B5E5F"/>
                </a:solidFill>
              </a:rPr>
              <a:t>SUPER, User</a:t>
            </a:r>
          </a:p>
        </p:txBody>
      </p:sp>
      <p:sp>
        <p:nvSpPr>
          <p:cNvPr id="10" name="Rectangle 9">
            <a:extLst>
              <a:ext uri="{FF2B5EF4-FFF2-40B4-BE49-F238E27FC236}">
                <a16:creationId xmlns:a16="http://schemas.microsoft.com/office/drawing/2014/main" id="{754F2FE4-1520-4E09-5230-BB63F6A0E082}"/>
              </a:ext>
            </a:extLst>
          </p:cNvPr>
          <p:cNvSpPr/>
          <p:nvPr/>
        </p:nvSpPr>
        <p:spPr>
          <a:xfrm>
            <a:off x="9432000" y="4673147"/>
            <a:ext cx="1008112" cy="2808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600">
                <a:solidFill>
                  <a:srgbClr val="5B5E5F"/>
                </a:solidFill>
              </a:rPr>
              <a:t>SUPER, User</a:t>
            </a:r>
          </a:p>
        </p:txBody>
      </p:sp>
      <p:sp>
        <p:nvSpPr>
          <p:cNvPr id="11" name="Rectangle 10">
            <a:extLst>
              <a:ext uri="{FF2B5EF4-FFF2-40B4-BE49-F238E27FC236}">
                <a16:creationId xmlns:a16="http://schemas.microsoft.com/office/drawing/2014/main" id="{415E687D-91FD-46EA-4FD5-937257E2917C}"/>
              </a:ext>
            </a:extLst>
          </p:cNvPr>
          <p:cNvSpPr/>
          <p:nvPr/>
        </p:nvSpPr>
        <p:spPr>
          <a:xfrm>
            <a:off x="9432184" y="4981190"/>
            <a:ext cx="1008112" cy="2808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600">
                <a:solidFill>
                  <a:srgbClr val="5B5E5F"/>
                </a:solidFill>
              </a:rPr>
              <a:t>SUPER, User</a:t>
            </a:r>
          </a:p>
        </p:txBody>
      </p:sp>
      <p:sp>
        <p:nvSpPr>
          <p:cNvPr id="12" name="Rectangle 11">
            <a:extLst>
              <a:ext uri="{FF2B5EF4-FFF2-40B4-BE49-F238E27FC236}">
                <a16:creationId xmlns:a16="http://schemas.microsoft.com/office/drawing/2014/main" id="{4AA2068C-FF07-0440-366B-A0FCD18A92EF}"/>
              </a:ext>
            </a:extLst>
          </p:cNvPr>
          <p:cNvSpPr/>
          <p:nvPr/>
        </p:nvSpPr>
        <p:spPr>
          <a:xfrm>
            <a:off x="9438293" y="5297368"/>
            <a:ext cx="1008112" cy="2808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600">
                <a:solidFill>
                  <a:srgbClr val="5B5E5F"/>
                </a:solidFill>
              </a:rPr>
              <a:t>SUPER, User</a:t>
            </a:r>
          </a:p>
        </p:txBody>
      </p:sp>
      <p:sp>
        <p:nvSpPr>
          <p:cNvPr id="13" name="Rectangle 12">
            <a:extLst>
              <a:ext uri="{FF2B5EF4-FFF2-40B4-BE49-F238E27FC236}">
                <a16:creationId xmlns:a16="http://schemas.microsoft.com/office/drawing/2014/main" id="{F5CC51DC-CA40-6E23-1987-C7B9068D4A38}"/>
              </a:ext>
            </a:extLst>
          </p:cNvPr>
          <p:cNvSpPr/>
          <p:nvPr/>
        </p:nvSpPr>
        <p:spPr>
          <a:xfrm>
            <a:off x="9432000" y="5605411"/>
            <a:ext cx="1008112" cy="2808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600">
                <a:solidFill>
                  <a:srgbClr val="5B5E5F"/>
                </a:solidFill>
              </a:rPr>
              <a:t>SUPER, User</a:t>
            </a:r>
          </a:p>
        </p:txBody>
      </p:sp>
      <p:sp>
        <p:nvSpPr>
          <p:cNvPr id="14" name="Rectangle 13">
            <a:extLst>
              <a:ext uri="{FF2B5EF4-FFF2-40B4-BE49-F238E27FC236}">
                <a16:creationId xmlns:a16="http://schemas.microsoft.com/office/drawing/2014/main" id="{82C5CA96-AF69-C7A5-B88C-81990611BE13}"/>
              </a:ext>
            </a:extLst>
          </p:cNvPr>
          <p:cNvSpPr/>
          <p:nvPr/>
        </p:nvSpPr>
        <p:spPr>
          <a:xfrm>
            <a:off x="9432000" y="5913454"/>
            <a:ext cx="1008112" cy="2808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600">
                <a:solidFill>
                  <a:srgbClr val="5B5E5F"/>
                </a:solidFill>
              </a:rPr>
              <a:t>SUPER, User</a:t>
            </a:r>
          </a:p>
        </p:txBody>
      </p:sp>
      <p:sp>
        <p:nvSpPr>
          <p:cNvPr id="15" name="Rectangle 14">
            <a:extLst>
              <a:ext uri="{FF2B5EF4-FFF2-40B4-BE49-F238E27FC236}">
                <a16:creationId xmlns:a16="http://schemas.microsoft.com/office/drawing/2014/main" id="{740DBA22-03F4-8486-1E45-D9DAE2251D4A}"/>
              </a:ext>
            </a:extLst>
          </p:cNvPr>
          <p:cNvSpPr/>
          <p:nvPr/>
        </p:nvSpPr>
        <p:spPr>
          <a:xfrm>
            <a:off x="9540000" y="6229632"/>
            <a:ext cx="720080" cy="7968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150497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71FFEA0-DAD5-1FF6-2DE6-4204252DDB5D}"/>
              </a:ext>
            </a:extLst>
          </p:cNvPr>
          <p:cNvSpPr>
            <a:spLocks noGrp="1"/>
          </p:cNvSpPr>
          <p:nvPr>
            <p:ph idx="1"/>
          </p:nvPr>
        </p:nvSpPr>
        <p:spPr>
          <a:xfrm>
            <a:off x="397990" y="1397238"/>
            <a:ext cx="3097946" cy="4480034"/>
          </a:xfrm>
        </p:spPr>
        <p:txBody>
          <a:bodyPr>
            <a:normAutofit/>
          </a:bodyPr>
          <a:lstStyle/>
          <a:p>
            <a:pPr marL="0" indent="0">
              <a:buNone/>
            </a:pPr>
            <a:r>
              <a:rPr lang="en-GB" sz="1200" b="1" err="1"/>
              <a:t>NHSMail</a:t>
            </a:r>
            <a:r>
              <a:rPr lang="en-GB" sz="1200" b="1"/>
              <a:t> Support</a:t>
            </a:r>
          </a:p>
          <a:p>
            <a:pPr marL="285750" indent="-285750">
              <a:buFont typeface="Arial" panose="020B0604020202020204" pitchFamily="34" charset="0"/>
              <a:buChar char="•"/>
            </a:pPr>
            <a:r>
              <a:rPr lang="en-GB" sz="1200"/>
              <a:t>Contains some useful updates and content pertaining to Microsoft Teams, but also the wider Microsoft 365 environment</a:t>
            </a:r>
          </a:p>
        </p:txBody>
      </p:sp>
      <p:sp>
        <p:nvSpPr>
          <p:cNvPr id="3" name="Slide Number Placeholder 2">
            <a:extLst>
              <a:ext uri="{FF2B5EF4-FFF2-40B4-BE49-F238E27FC236}">
                <a16:creationId xmlns:a16="http://schemas.microsoft.com/office/drawing/2014/main" id="{BEA69245-87E4-86B4-BC09-9E2537F05D70}"/>
              </a:ext>
            </a:extLst>
          </p:cNvPr>
          <p:cNvSpPr>
            <a:spLocks noGrp="1"/>
          </p:cNvSpPr>
          <p:nvPr>
            <p:ph type="sldNum" sz="quarter" idx="12"/>
          </p:nvPr>
        </p:nvSpPr>
        <p:spPr/>
        <p:txBody>
          <a:bodyPr/>
          <a:lstStyle/>
          <a:p>
            <a:r>
              <a:rPr lang="en-GB"/>
              <a:t>Page </a:t>
            </a:r>
            <a:fld id="{D5ABD8DA-5AF5-42C0-B037-8DDE34443F63}" type="slidenum">
              <a:rPr lang="en-GB" smtClean="0"/>
              <a:pPr/>
              <a:t>19</a:t>
            </a:fld>
            <a:endParaRPr lang="en-GB"/>
          </a:p>
        </p:txBody>
      </p:sp>
      <p:sp>
        <p:nvSpPr>
          <p:cNvPr id="4" name="Title 3">
            <a:extLst>
              <a:ext uri="{FF2B5EF4-FFF2-40B4-BE49-F238E27FC236}">
                <a16:creationId xmlns:a16="http://schemas.microsoft.com/office/drawing/2014/main" id="{C31A9689-74C7-F712-2189-C75689BDE3F4}"/>
              </a:ext>
            </a:extLst>
          </p:cNvPr>
          <p:cNvSpPr>
            <a:spLocks noGrp="1"/>
          </p:cNvSpPr>
          <p:nvPr>
            <p:ph type="title"/>
          </p:nvPr>
        </p:nvSpPr>
        <p:spPr/>
        <p:txBody>
          <a:bodyPr>
            <a:normAutofit/>
          </a:bodyPr>
          <a:lstStyle/>
          <a:p>
            <a:r>
              <a:rPr lang="en-GB" sz="1600"/>
              <a:t>FEATURES</a:t>
            </a:r>
          </a:p>
        </p:txBody>
      </p:sp>
      <p:pic>
        <p:nvPicPr>
          <p:cNvPr id="2" name="Picture 1">
            <a:extLst>
              <a:ext uri="{FF2B5EF4-FFF2-40B4-BE49-F238E27FC236}">
                <a16:creationId xmlns:a16="http://schemas.microsoft.com/office/drawing/2014/main" id="{143A3B75-5ED5-76FE-9F35-A118CAF3FA92}"/>
              </a:ext>
            </a:extLst>
          </p:cNvPr>
          <p:cNvPicPr>
            <a:picLocks noChangeAspect="1"/>
          </p:cNvPicPr>
          <p:nvPr/>
        </p:nvPicPr>
        <p:blipFill>
          <a:blip r:embed="rId2"/>
          <a:stretch>
            <a:fillRect/>
          </a:stretch>
        </p:blipFill>
        <p:spPr>
          <a:xfrm>
            <a:off x="3615735" y="1347082"/>
            <a:ext cx="8370780" cy="4580345"/>
          </a:xfrm>
          <a:prstGeom prst="rect">
            <a:avLst/>
          </a:prstGeom>
        </p:spPr>
      </p:pic>
      <p:pic>
        <p:nvPicPr>
          <p:cNvPr id="5" name="Picture 4">
            <a:extLst>
              <a:ext uri="{FF2B5EF4-FFF2-40B4-BE49-F238E27FC236}">
                <a16:creationId xmlns:a16="http://schemas.microsoft.com/office/drawing/2014/main" id="{01E8E1EB-3658-272A-F076-FDD72F25407A}"/>
              </a:ext>
            </a:extLst>
          </p:cNvPr>
          <p:cNvPicPr>
            <a:picLocks noChangeAspect="1"/>
          </p:cNvPicPr>
          <p:nvPr/>
        </p:nvPicPr>
        <p:blipFill>
          <a:blip r:embed="rId3"/>
          <a:stretch>
            <a:fillRect/>
          </a:stretch>
        </p:blipFill>
        <p:spPr>
          <a:xfrm>
            <a:off x="11808000" y="1789200"/>
            <a:ext cx="175031" cy="153815"/>
          </a:xfrm>
          <a:prstGeom prst="rect">
            <a:avLst/>
          </a:prstGeom>
        </p:spPr>
      </p:pic>
      <p:pic>
        <p:nvPicPr>
          <p:cNvPr id="7" name="Picture 6">
            <a:extLst>
              <a:ext uri="{FF2B5EF4-FFF2-40B4-BE49-F238E27FC236}">
                <a16:creationId xmlns:a16="http://schemas.microsoft.com/office/drawing/2014/main" id="{005CB67D-CA15-2181-1694-9198CDCC2FCA}"/>
              </a:ext>
            </a:extLst>
          </p:cNvPr>
          <p:cNvPicPr>
            <a:picLocks noChangeAspect="1"/>
          </p:cNvPicPr>
          <p:nvPr/>
        </p:nvPicPr>
        <p:blipFill>
          <a:blip r:embed="rId3"/>
          <a:stretch>
            <a:fillRect/>
          </a:stretch>
        </p:blipFill>
        <p:spPr>
          <a:xfrm>
            <a:off x="11748556" y="1414326"/>
            <a:ext cx="175031" cy="153815"/>
          </a:xfrm>
          <a:prstGeom prst="rect">
            <a:avLst/>
          </a:prstGeom>
        </p:spPr>
      </p:pic>
    </p:spTree>
    <p:extLst>
      <p:ext uri="{BB962C8B-B14F-4D97-AF65-F5344CB8AC3E}">
        <p14:creationId xmlns:p14="http://schemas.microsoft.com/office/powerpoint/2010/main" val="5454035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CEECEC1-84F1-8A43-FC09-45002B33E3FB}"/>
              </a:ext>
            </a:extLst>
          </p:cNvPr>
          <p:cNvSpPr>
            <a:spLocks noGrp="1"/>
          </p:cNvSpPr>
          <p:nvPr>
            <p:ph type="sldNum" sz="quarter" idx="12"/>
          </p:nvPr>
        </p:nvSpPr>
        <p:spPr/>
        <p:txBody>
          <a:bodyPr/>
          <a:lstStyle/>
          <a:p>
            <a:r>
              <a:rPr lang="en-GB"/>
              <a:t>Page </a:t>
            </a:r>
            <a:fld id="{D5ABD8DA-5AF5-42C0-B037-8DDE34443F63}" type="slidenum">
              <a:rPr lang="en-GB" smtClean="0"/>
              <a:pPr/>
              <a:t>2</a:t>
            </a:fld>
            <a:endParaRPr lang="en-GB"/>
          </a:p>
        </p:txBody>
      </p:sp>
      <p:sp>
        <p:nvSpPr>
          <p:cNvPr id="2" name="Title 1">
            <a:extLst>
              <a:ext uri="{FF2B5EF4-FFF2-40B4-BE49-F238E27FC236}">
                <a16:creationId xmlns:a16="http://schemas.microsoft.com/office/drawing/2014/main" id="{A8D7625B-45EC-51D5-1C9F-0E7527A90BE7}"/>
              </a:ext>
            </a:extLst>
          </p:cNvPr>
          <p:cNvSpPr>
            <a:spLocks noGrp="1"/>
          </p:cNvSpPr>
          <p:nvPr>
            <p:ph type="title"/>
          </p:nvPr>
        </p:nvSpPr>
        <p:spPr/>
        <p:txBody>
          <a:bodyPr>
            <a:normAutofit/>
          </a:bodyPr>
          <a:lstStyle/>
          <a:p>
            <a:r>
              <a:rPr lang="en-GB" sz="1600"/>
              <a:t>Topics covered:</a:t>
            </a:r>
          </a:p>
        </p:txBody>
      </p:sp>
      <p:sp>
        <p:nvSpPr>
          <p:cNvPr id="4" name="Text Placeholder 3">
            <a:extLst>
              <a:ext uri="{FF2B5EF4-FFF2-40B4-BE49-F238E27FC236}">
                <a16:creationId xmlns:a16="http://schemas.microsoft.com/office/drawing/2014/main" id="{7636A0D8-8965-EB33-6E51-59E73AB7B280}"/>
              </a:ext>
            </a:extLst>
          </p:cNvPr>
          <p:cNvSpPr>
            <a:spLocks noGrp="1"/>
          </p:cNvSpPr>
          <p:nvPr>
            <p:ph type="body" sz="quarter" idx="4294967295"/>
          </p:nvPr>
        </p:nvSpPr>
        <p:spPr>
          <a:xfrm>
            <a:off x="863425" y="1700808"/>
            <a:ext cx="5233987" cy="3641725"/>
          </a:xfrm>
        </p:spPr>
        <p:txBody>
          <a:bodyPr vert="horz" lIns="91440" tIns="45720" rIns="91440" bIns="45720" rtlCol="0" anchor="t">
            <a:noAutofit/>
          </a:bodyPr>
          <a:lstStyle/>
          <a:p>
            <a:pPr marL="342900" indent="-342900" algn="l">
              <a:lnSpc>
                <a:spcPct val="100000"/>
              </a:lnSpc>
              <a:spcAft>
                <a:spcPts val="1200"/>
              </a:spcAft>
              <a:buAutoNum type="arabicPeriod"/>
            </a:pPr>
            <a:r>
              <a:rPr lang="en-GB" sz="1200"/>
              <a:t>What is Microsoft Teams</a:t>
            </a:r>
          </a:p>
          <a:p>
            <a:pPr marL="342900" indent="-342900" algn="l">
              <a:lnSpc>
                <a:spcPct val="150000"/>
              </a:lnSpc>
              <a:spcAft>
                <a:spcPts val="1200"/>
              </a:spcAft>
              <a:buAutoNum type="arabicPeriod"/>
            </a:pPr>
            <a:r>
              <a:rPr lang="en-GB" sz="1200" b="0" i="0">
                <a:effectLst/>
              </a:rPr>
              <a:t>Navigation </a:t>
            </a:r>
          </a:p>
          <a:p>
            <a:pPr marL="342900" indent="-342900" algn="l">
              <a:lnSpc>
                <a:spcPct val="150000"/>
              </a:lnSpc>
              <a:spcAft>
                <a:spcPts val="1200"/>
              </a:spcAft>
              <a:buAutoNum type="arabicPeriod"/>
            </a:pPr>
            <a:r>
              <a:rPr lang="en-GB" sz="1200" b="0" i="0">
                <a:effectLst/>
              </a:rPr>
              <a:t>Accessing Features</a:t>
            </a:r>
          </a:p>
          <a:p>
            <a:pPr marL="342900" indent="-342900" algn="l">
              <a:lnSpc>
                <a:spcPct val="150000"/>
              </a:lnSpc>
              <a:spcAft>
                <a:spcPts val="1200"/>
              </a:spcAft>
              <a:buAutoNum type="arabicPeriod"/>
            </a:pPr>
            <a:r>
              <a:rPr lang="en-GB" sz="1200"/>
              <a:t>Office Applications Integration</a:t>
            </a:r>
          </a:p>
          <a:p>
            <a:pPr marL="342900" indent="-342900" algn="l">
              <a:lnSpc>
                <a:spcPct val="150000"/>
              </a:lnSpc>
              <a:spcAft>
                <a:spcPts val="1200"/>
              </a:spcAft>
              <a:buAutoNum type="arabicPeriod"/>
            </a:pPr>
            <a:r>
              <a:rPr lang="en-GB" sz="1200" b="0" i="0">
                <a:effectLst/>
              </a:rPr>
              <a:t>Retention and Recovery</a:t>
            </a:r>
          </a:p>
          <a:p>
            <a:pPr marL="342900" indent="-342900" algn="l">
              <a:lnSpc>
                <a:spcPct val="150000"/>
              </a:lnSpc>
              <a:spcAft>
                <a:spcPts val="1200"/>
              </a:spcAft>
              <a:buAutoNum type="arabicPeriod"/>
            </a:pPr>
            <a:r>
              <a:rPr lang="en-GB" sz="1200"/>
              <a:t>FAQs</a:t>
            </a:r>
            <a:endParaRPr lang="en-GB" sz="1200" b="0" i="0">
              <a:effectLst/>
            </a:endParaRPr>
          </a:p>
        </p:txBody>
      </p:sp>
    </p:spTree>
    <p:extLst>
      <p:ext uri="{BB962C8B-B14F-4D97-AF65-F5344CB8AC3E}">
        <p14:creationId xmlns:p14="http://schemas.microsoft.com/office/powerpoint/2010/main" val="5266824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71FFEA0-DAD5-1FF6-2DE6-4204252DDB5D}"/>
              </a:ext>
            </a:extLst>
          </p:cNvPr>
          <p:cNvSpPr>
            <a:spLocks noGrp="1"/>
          </p:cNvSpPr>
          <p:nvPr>
            <p:ph idx="1"/>
          </p:nvPr>
        </p:nvSpPr>
        <p:spPr>
          <a:xfrm>
            <a:off x="397990" y="1397238"/>
            <a:ext cx="3316760" cy="4480034"/>
          </a:xfrm>
        </p:spPr>
        <p:txBody>
          <a:bodyPr>
            <a:normAutofit/>
          </a:bodyPr>
          <a:lstStyle/>
          <a:p>
            <a:pPr marL="0" indent="0">
              <a:buNone/>
            </a:pPr>
            <a:r>
              <a:rPr lang="en-GB" sz="1200" b="1"/>
              <a:t>Office365 Update</a:t>
            </a:r>
          </a:p>
          <a:p>
            <a:pPr marL="285750" indent="-285750">
              <a:buFont typeface="Arial" panose="020B0604020202020204" pitchFamily="34" charset="0"/>
              <a:buChar char="•"/>
            </a:pPr>
            <a:r>
              <a:rPr lang="en-GB" sz="1200"/>
              <a:t>Will present any broadcast updates available within the Microsoft 365 environment</a:t>
            </a:r>
          </a:p>
        </p:txBody>
      </p:sp>
      <p:sp>
        <p:nvSpPr>
          <p:cNvPr id="3" name="Slide Number Placeholder 2">
            <a:extLst>
              <a:ext uri="{FF2B5EF4-FFF2-40B4-BE49-F238E27FC236}">
                <a16:creationId xmlns:a16="http://schemas.microsoft.com/office/drawing/2014/main" id="{BEA69245-87E4-86B4-BC09-9E2537F05D70}"/>
              </a:ext>
            </a:extLst>
          </p:cNvPr>
          <p:cNvSpPr>
            <a:spLocks noGrp="1"/>
          </p:cNvSpPr>
          <p:nvPr>
            <p:ph type="sldNum" sz="quarter" idx="12"/>
          </p:nvPr>
        </p:nvSpPr>
        <p:spPr/>
        <p:txBody>
          <a:bodyPr/>
          <a:lstStyle/>
          <a:p>
            <a:r>
              <a:rPr lang="en-GB"/>
              <a:t>Page </a:t>
            </a:r>
            <a:fld id="{D5ABD8DA-5AF5-42C0-B037-8DDE34443F63}" type="slidenum">
              <a:rPr lang="en-GB" smtClean="0"/>
              <a:pPr/>
              <a:t>20</a:t>
            </a:fld>
            <a:endParaRPr lang="en-GB"/>
          </a:p>
        </p:txBody>
      </p:sp>
      <p:sp>
        <p:nvSpPr>
          <p:cNvPr id="4" name="Title 3">
            <a:extLst>
              <a:ext uri="{FF2B5EF4-FFF2-40B4-BE49-F238E27FC236}">
                <a16:creationId xmlns:a16="http://schemas.microsoft.com/office/drawing/2014/main" id="{C31A9689-74C7-F712-2189-C75689BDE3F4}"/>
              </a:ext>
            </a:extLst>
          </p:cNvPr>
          <p:cNvSpPr>
            <a:spLocks noGrp="1"/>
          </p:cNvSpPr>
          <p:nvPr>
            <p:ph type="title"/>
          </p:nvPr>
        </p:nvSpPr>
        <p:spPr/>
        <p:txBody>
          <a:bodyPr>
            <a:normAutofit/>
          </a:bodyPr>
          <a:lstStyle/>
          <a:p>
            <a:r>
              <a:rPr lang="en-GB" sz="1600"/>
              <a:t>FEATURES</a:t>
            </a:r>
          </a:p>
        </p:txBody>
      </p:sp>
      <p:pic>
        <p:nvPicPr>
          <p:cNvPr id="2" name="Picture 1">
            <a:extLst>
              <a:ext uri="{FF2B5EF4-FFF2-40B4-BE49-F238E27FC236}">
                <a16:creationId xmlns:a16="http://schemas.microsoft.com/office/drawing/2014/main" id="{31EB6017-4E55-A8D0-6ACE-1C2F9B713AD8}"/>
              </a:ext>
            </a:extLst>
          </p:cNvPr>
          <p:cNvPicPr>
            <a:picLocks noChangeAspect="1"/>
          </p:cNvPicPr>
          <p:nvPr/>
        </p:nvPicPr>
        <p:blipFill>
          <a:blip r:embed="rId2"/>
          <a:stretch>
            <a:fillRect/>
          </a:stretch>
        </p:blipFill>
        <p:spPr>
          <a:xfrm>
            <a:off x="3714749" y="1651113"/>
            <a:ext cx="8377161" cy="4579666"/>
          </a:xfrm>
          <a:prstGeom prst="rect">
            <a:avLst/>
          </a:prstGeom>
        </p:spPr>
      </p:pic>
      <p:pic>
        <p:nvPicPr>
          <p:cNvPr id="5" name="Picture 4">
            <a:extLst>
              <a:ext uri="{FF2B5EF4-FFF2-40B4-BE49-F238E27FC236}">
                <a16:creationId xmlns:a16="http://schemas.microsoft.com/office/drawing/2014/main" id="{CC9A0EFB-4378-778B-074B-83E2ABB1F165}"/>
              </a:ext>
            </a:extLst>
          </p:cNvPr>
          <p:cNvPicPr>
            <a:picLocks noChangeAspect="1"/>
          </p:cNvPicPr>
          <p:nvPr/>
        </p:nvPicPr>
        <p:blipFill>
          <a:blip r:embed="rId3"/>
          <a:stretch>
            <a:fillRect/>
          </a:stretch>
        </p:blipFill>
        <p:spPr>
          <a:xfrm>
            <a:off x="11836800" y="1713600"/>
            <a:ext cx="175031" cy="153815"/>
          </a:xfrm>
          <a:prstGeom prst="rect">
            <a:avLst/>
          </a:prstGeom>
        </p:spPr>
      </p:pic>
    </p:spTree>
    <p:extLst>
      <p:ext uri="{BB962C8B-B14F-4D97-AF65-F5344CB8AC3E}">
        <p14:creationId xmlns:p14="http://schemas.microsoft.com/office/powerpoint/2010/main" val="16021051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618493B-D894-F14A-E08D-F12F16D541DD}"/>
              </a:ext>
            </a:extLst>
          </p:cNvPr>
          <p:cNvPicPr>
            <a:picLocks noChangeAspect="1"/>
          </p:cNvPicPr>
          <p:nvPr/>
        </p:nvPicPr>
        <p:blipFill>
          <a:blip r:embed="rId2"/>
          <a:stretch>
            <a:fillRect/>
          </a:stretch>
        </p:blipFill>
        <p:spPr>
          <a:xfrm>
            <a:off x="3562137" y="1592580"/>
            <a:ext cx="8035504" cy="4294626"/>
          </a:xfrm>
          <a:prstGeom prst="rect">
            <a:avLst/>
          </a:prstGeom>
        </p:spPr>
      </p:pic>
      <p:sp>
        <p:nvSpPr>
          <p:cNvPr id="6" name="Text Placeholder 5">
            <a:extLst>
              <a:ext uri="{FF2B5EF4-FFF2-40B4-BE49-F238E27FC236}">
                <a16:creationId xmlns:a16="http://schemas.microsoft.com/office/drawing/2014/main" id="{B71FFEA0-DAD5-1FF6-2DE6-4204252DDB5D}"/>
              </a:ext>
            </a:extLst>
          </p:cNvPr>
          <p:cNvSpPr>
            <a:spLocks noGrp="1"/>
          </p:cNvSpPr>
          <p:nvPr>
            <p:ph idx="1"/>
          </p:nvPr>
        </p:nvSpPr>
        <p:spPr>
          <a:xfrm>
            <a:off x="397990" y="1397238"/>
            <a:ext cx="3164148" cy="4480034"/>
          </a:xfrm>
        </p:spPr>
        <p:txBody>
          <a:bodyPr>
            <a:normAutofit/>
          </a:bodyPr>
          <a:lstStyle/>
          <a:p>
            <a:pPr marL="0" indent="0">
              <a:buNone/>
            </a:pPr>
            <a:r>
              <a:rPr lang="en-GB" sz="1200" b="1"/>
              <a:t>Apps (…)</a:t>
            </a:r>
          </a:p>
          <a:p>
            <a:pPr marL="285750" indent="-285750">
              <a:buFont typeface="Arial" panose="020B0604020202020204" pitchFamily="34" charset="0"/>
              <a:buChar char="•"/>
            </a:pPr>
            <a:r>
              <a:rPr lang="en-GB" sz="1200"/>
              <a:t>Allows users to add additional apps to the Navigation Bar</a:t>
            </a:r>
          </a:p>
          <a:p>
            <a:pPr marL="0" indent="0">
              <a:buNone/>
            </a:pPr>
            <a:r>
              <a:rPr lang="en-GB" sz="1200" b="1"/>
              <a:t>Note</a:t>
            </a:r>
            <a:r>
              <a:rPr lang="en-GB" sz="1200"/>
              <a:t>: Additional apps added may not be supported by NWL IT</a:t>
            </a:r>
          </a:p>
        </p:txBody>
      </p:sp>
      <p:sp>
        <p:nvSpPr>
          <p:cNvPr id="3" name="Slide Number Placeholder 2">
            <a:extLst>
              <a:ext uri="{FF2B5EF4-FFF2-40B4-BE49-F238E27FC236}">
                <a16:creationId xmlns:a16="http://schemas.microsoft.com/office/drawing/2014/main" id="{BEA69245-87E4-86B4-BC09-9E2537F05D70}"/>
              </a:ext>
            </a:extLst>
          </p:cNvPr>
          <p:cNvSpPr>
            <a:spLocks noGrp="1"/>
          </p:cNvSpPr>
          <p:nvPr>
            <p:ph type="sldNum" sz="quarter" idx="12"/>
          </p:nvPr>
        </p:nvSpPr>
        <p:spPr/>
        <p:txBody>
          <a:bodyPr/>
          <a:lstStyle/>
          <a:p>
            <a:r>
              <a:rPr lang="en-GB"/>
              <a:t>Page </a:t>
            </a:r>
            <a:fld id="{D5ABD8DA-5AF5-42C0-B037-8DDE34443F63}" type="slidenum">
              <a:rPr lang="en-GB" smtClean="0"/>
              <a:pPr/>
              <a:t>21</a:t>
            </a:fld>
            <a:endParaRPr lang="en-GB"/>
          </a:p>
        </p:txBody>
      </p:sp>
      <p:sp>
        <p:nvSpPr>
          <p:cNvPr id="4" name="Title 3">
            <a:extLst>
              <a:ext uri="{FF2B5EF4-FFF2-40B4-BE49-F238E27FC236}">
                <a16:creationId xmlns:a16="http://schemas.microsoft.com/office/drawing/2014/main" id="{C31A9689-74C7-F712-2189-C75689BDE3F4}"/>
              </a:ext>
            </a:extLst>
          </p:cNvPr>
          <p:cNvSpPr>
            <a:spLocks noGrp="1"/>
          </p:cNvSpPr>
          <p:nvPr>
            <p:ph type="title"/>
          </p:nvPr>
        </p:nvSpPr>
        <p:spPr/>
        <p:txBody>
          <a:bodyPr>
            <a:normAutofit/>
          </a:bodyPr>
          <a:lstStyle/>
          <a:p>
            <a:r>
              <a:rPr lang="en-GB" sz="1600"/>
              <a:t>FEATURES</a:t>
            </a:r>
          </a:p>
        </p:txBody>
      </p:sp>
      <p:pic>
        <p:nvPicPr>
          <p:cNvPr id="7" name="Picture 6">
            <a:extLst>
              <a:ext uri="{FF2B5EF4-FFF2-40B4-BE49-F238E27FC236}">
                <a16:creationId xmlns:a16="http://schemas.microsoft.com/office/drawing/2014/main" id="{13A7EC63-802E-7726-5D83-4397EA0AF224}"/>
              </a:ext>
            </a:extLst>
          </p:cNvPr>
          <p:cNvPicPr>
            <a:picLocks noChangeAspect="1"/>
          </p:cNvPicPr>
          <p:nvPr/>
        </p:nvPicPr>
        <p:blipFill>
          <a:blip r:embed="rId3"/>
          <a:stretch>
            <a:fillRect/>
          </a:stretch>
        </p:blipFill>
        <p:spPr>
          <a:xfrm>
            <a:off x="4013200" y="2444398"/>
            <a:ext cx="2082800" cy="3079908"/>
          </a:xfrm>
          <a:prstGeom prst="rect">
            <a:avLst/>
          </a:prstGeom>
        </p:spPr>
      </p:pic>
      <p:pic>
        <p:nvPicPr>
          <p:cNvPr id="2" name="Picture 1">
            <a:extLst>
              <a:ext uri="{FF2B5EF4-FFF2-40B4-BE49-F238E27FC236}">
                <a16:creationId xmlns:a16="http://schemas.microsoft.com/office/drawing/2014/main" id="{EEAD1133-FA29-8E98-0D92-8D8BCA96D1D4}"/>
              </a:ext>
            </a:extLst>
          </p:cNvPr>
          <p:cNvPicPr>
            <a:picLocks noChangeAspect="1"/>
          </p:cNvPicPr>
          <p:nvPr/>
        </p:nvPicPr>
        <p:blipFill>
          <a:blip r:embed="rId4"/>
          <a:stretch>
            <a:fillRect/>
          </a:stretch>
        </p:blipFill>
        <p:spPr>
          <a:xfrm>
            <a:off x="11332800" y="1670400"/>
            <a:ext cx="175031" cy="153815"/>
          </a:xfrm>
          <a:prstGeom prst="rect">
            <a:avLst/>
          </a:prstGeom>
        </p:spPr>
      </p:pic>
    </p:spTree>
    <p:extLst>
      <p:ext uri="{BB962C8B-B14F-4D97-AF65-F5344CB8AC3E}">
        <p14:creationId xmlns:p14="http://schemas.microsoft.com/office/powerpoint/2010/main" val="12398527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BE70530-1B54-C364-5FF6-05D97037C46E}"/>
              </a:ext>
            </a:extLst>
          </p:cNvPr>
          <p:cNvSpPr>
            <a:spLocks noGrp="1"/>
          </p:cNvSpPr>
          <p:nvPr>
            <p:ph idx="1"/>
          </p:nvPr>
        </p:nvSpPr>
        <p:spPr>
          <a:xfrm>
            <a:off x="397989" y="1397238"/>
            <a:ext cx="5384071" cy="4480034"/>
          </a:xfrm>
        </p:spPr>
        <p:txBody>
          <a:bodyPr>
            <a:normAutofit/>
          </a:bodyPr>
          <a:lstStyle/>
          <a:p>
            <a:pPr marL="0" indent="0">
              <a:buNone/>
            </a:pPr>
            <a:r>
              <a:rPr lang="en-GB" sz="1200"/>
              <a:t>When working within an Office application, such as Word, users can enable others to co-author very easily.</a:t>
            </a:r>
          </a:p>
          <a:p>
            <a:pPr marL="342900" indent="-342900">
              <a:buFont typeface="+mj-lt"/>
              <a:buAutoNum type="arabicPeriod"/>
            </a:pPr>
            <a:r>
              <a:rPr lang="en-GB" sz="1200"/>
              <a:t>Open the ‘Sharing’ button (top-right)</a:t>
            </a:r>
          </a:p>
          <a:p>
            <a:pPr marL="342900" indent="-342900">
              <a:buFont typeface="+mj-lt"/>
              <a:buAutoNum type="arabicPeriod"/>
            </a:pPr>
            <a:r>
              <a:rPr lang="en-GB" sz="1200"/>
              <a:t>Select ‘Share’ from dialogue box</a:t>
            </a:r>
          </a:p>
          <a:p>
            <a:pPr marL="342900" indent="-342900">
              <a:buFont typeface="+mj-lt"/>
              <a:buAutoNum type="arabicPeriod"/>
            </a:pPr>
            <a:r>
              <a:rPr lang="en-GB" sz="1200"/>
              <a:t>Within the sharing settings, select user(s) to share document with, and check what access is being provided</a:t>
            </a:r>
          </a:p>
          <a:p>
            <a:pPr marL="342900" indent="-342900">
              <a:buFont typeface="+mj-lt"/>
              <a:buAutoNum type="arabicPeriod"/>
            </a:pPr>
            <a:r>
              <a:rPr lang="en-GB" sz="1200"/>
              <a:t>Then press ‘Send’; and a confirmation box will appear</a:t>
            </a:r>
          </a:p>
          <a:p>
            <a:pPr marL="342900" indent="-342900">
              <a:buFont typeface="+mj-lt"/>
              <a:buAutoNum type="arabicPeriod"/>
            </a:pPr>
            <a:endParaRPr lang="en-GB"/>
          </a:p>
        </p:txBody>
      </p:sp>
      <p:sp>
        <p:nvSpPr>
          <p:cNvPr id="3" name="Slide Number Placeholder 2">
            <a:extLst>
              <a:ext uri="{FF2B5EF4-FFF2-40B4-BE49-F238E27FC236}">
                <a16:creationId xmlns:a16="http://schemas.microsoft.com/office/drawing/2014/main" id="{7D0A7B45-EAAC-F954-773E-FA7A8E02E895}"/>
              </a:ext>
            </a:extLst>
          </p:cNvPr>
          <p:cNvSpPr>
            <a:spLocks noGrp="1"/>
          </p:cNvSpPr>
          <p:nvPr>
            <p:ph type="sldNum" sz="quarter" idx="12"/>
          </p:nvPr>
        </p:nvSpPr>
        <p:spPr/>
        <p:txBody>
          <a:bodyPr/>
          <a:lstStyle/>
          <a:p>
            <a:r>
              <a:rPr lang="en-GB"/>
              <a:t>Page </a:t>
            </a:r>
            <a:fld id="{D5ABD8DA-5AF5-42C0-B037-8DDE34443F63}" type="slidenum">
              <a:rPr lang="en-GB" smtClean="0"/>
              <a:pPr/>
              <a:t>22</a:t>
            </a:fld>
            <a:endParaRPr lang="en-GB"/>
          </a:p>
        </p:txBody>
      </p:sp>
      <p:sp>
        <p:nvSpPr>
          <p:cNvPr id="2" name="Title 1">
            <a:extLst>
              <a:ext uri="{FF2B5EF4-FFF2-40B4-BE49-F238E27FC236}">
                <a16:creationId xmlns:a16="http://schemas.microsoft.com/office/drawing/2014/main" id="{CAD0F082-683B-4F46-6EBB-319EA73DC1B0}"/>
              </a:ext>
            </a:extLst>
          </p:cNvPr>
          <p:cNvSpPr>
            <a:spLocks noGrp="1"/>
          </p:cNvSpPr>
          <p:nvPr>
            <p:ph type="title"/>
          </p:nvPr>
        </p:nvSpPr>
        <p:spPr/>
        <p:txBody>
          <a:bodyPr>
            <a:normAutofit/>
          </a:bodyPr>
          <a:lstStyle/>
          <a:p>
            <a:r>
              <a:rPr lang="en-GB" sz="1600"/>
              <a:t>OFFICE APPLICATION INTEGRATION</a:t>
            </a:r>
          </a:p>
        </p:txBody>
      </p:sp>
      <p:pic>
        <p:nvPicPr>
          <p:cNvPr id="9" name="Picture 8">
            <a:extLst>
              <a:ext uri="{FF2B5EF4-FFF2-40B4-BE49-F238E27FC236}">
                <a16:creationId xmlns:a16="http://schemas.microsoft.com/office/drawing/2014/main" id="{6AB780BC-463F-2A46-6FF4-5EDA289A4730}"/>
              </a:ext>
            </a:extLst>
          </p:cNvPr>
          <p:cNvPicPr>
            <a:picLocks noChangeAspect="1"/>
          </p:cNvPicPr>
          <p:nvPr/>
        </p:nvPicPr>
        <p:blipFill>
          <a:blip r:embed="rId2"/>
          <a:stretch>
            <a:fillRect/>
          </a:stretch>
        </p:blipFill>
        <p:spPr>
          <a:xfrm>
            <a:off x="6096000" y="1345101"/>
            <a:ext cx="5754005" cy="3073513"/>
          </a:xfrm>
          <a:prstGeom prst="rect">
            <a:avLst/>
          </a:prstGeom>
        </p:spPr>
      </p:pic>
      <p:pic>
        <p:nvPicPr>
          <p:cNvPr id="11" name="Picture 10">
            <a:extLst>
              <a:ext uri="{FF2B5EF4-FFF2-40B4-BE49-F238E27FC236}">
                <a16:creationId xmlns:a16="http://schemas.microsoft.com/office/drawing/2014/main" id="{C0E3DCEB-4438-61CB-D9F5-2CBA1A08349D}"/>
              </a:ext>
            </a:extLst>
          </p:cNvPr>
          <p:cNvPicPr>
            <a:picLocks noChangeAspect="1"/>
          </p:cNvPicPr>
          <p:nvPr/>
        </p:nvPicPr>
        <p:blipFill>
          <a:blip r:embed="rId3"/>
          <a:stretch>
            <a:fillRect/>
          </a:stretch>
        </p:blipFill>
        <p:spPr>
          <a:xfrm>
            <a:off x="11135605" y="1764041"/>
            <a:ext cx="714400" cy="503436"/>
          </a:xfrm>
          <a:prstGeom prst="rect">
            <a:avLst/>
          </a:prstGeom>
        </p:spPr>
      </p:pic>
      <p:pic>
        <p:nvPicPr>
          <p:cNvPr id="13" name="Picture 12">
            <a:extLst>
              <a:ext uri="{FF2B5EF4-FFF2-40B4-BE49-F238E27FC236}">
                <a16:creationId xmlns:a16="http://schemas.microsoft.com/office/drawing/2014/main" id="{A68ABACD-A33B-FDA0-2327-EFA6A065F242}"/>
              </a:ext>
            </a:extLst>
          </p:cNvPr>
          <p:cNvPicPr>
            <a:picLocks noChangeAspect="1"/>
          </p:cNvPicPr>
          <p:nvPr/>
        </p:nvPicPr>
        <p:blipFill>
          <a:blip r:embed="rId4"/>
          <a:stretch>
            <a:fillRect/>
          </a:stretch>
        </p:blipFill>
        <p:spPr>
          <a:xfrm>
            <a:off x="6732203" y="3280482"/>
            <a:ext cx="3041806" cy="3187864"/>
          </a:xfrm>
          <a:prstGeom prst="rect">
            <a:avLst/>
          </a:prstGeom>
        </p:spPr>
      </p:pic>
      <p:pic>
        <p:nvPicPr>
          <p:cNvPr id="15" name="Picture 14">
            <a:extLst>
              <a:ext uri="{FF2B5EF4-FFF2-40B4-BE49-F238E27FC236}">
                <a16:creationId xmlns:a16="http://schemas.microsoft.com/office/drawing/2014/main" id="{5D64D6D8-313D-0440-9E49-F24C3A2AACE2}"/>
              </a:ext>
            </a:extLst>
          </p:cNvPr>
          <p:cNvPicPr>
            <a:picLocks noChangeAspect="1"/>
          </p:cNvPicPr>
          <p:nvPr/>
        </p:nvPicPr>
        <p:blipFill>
          <a:blip r:embed="rId5"/>
          <a:stretch>
            <a:fillRect/>
          </a:stretch>
        </p:blipFill>
        <p:spPr>
          <a:xfrm>
            <a:off x="9994626" y="4893538"/>
            <a:ext cx="1815274" cy="1089164"/>
          </a:xfrm>
          <a:prstGeom prst="rect">
            <a:avLst/>
          </a:prstGeom>
        </p:spPr>
      </p:pic>
      <p:sp>
        <p:nvSpPr>
          <p:cNvPr id="17" name="TextBox 16">
            <a:extLst>
              <a:ext uri="{FF2B5EF4-FFF2-40B4-BE49-F238E27FC236}">
                <a16:creationId xmlns:a16="http://schemas.microsoft.com/office/drawing/2014/main" id="{22A63584-45B5-45D7-2914-B7EFC8198C22}"/>
              </a:ext>
            </a:extLst>
          </p:cNvPr>
          <p:cNvSpPr txBox="1"/>
          <p:nvPr/>
        </p:nvSpPr>
        <p:spPr>
          <a:xfrm>
            <a:off x="10845436" y="1646427"/>
            <a:ext cx="501544" cy="369332"/>
          </a:xfrm>
          <a:prstGeom prst="rect">
            <a:avLst/>
          </a:prstGeom>
          <a:noFill/>
        </p:spPr>
        <p:txBody>
          <a:bodyPr wrap="square" rtlCol="0">
            <a:spAutoFit/>
          </a:bodyPr>
          <a:lstStyle/>
          <a:p>
            <a:r>
              <a:rPr lang="en-GB">
                <a:solidFill>
                  <a:srgbClr val="FF0000"/>
                </a:solidFill>
              </a:rPr>
              <a:t>2.</a:t>
            </a:r>
          </a:p>
        </p:txBody>
      </p:sp>
      <p:sp>
        <p:nvSpPr>
          <p:cNvPr id="18" name="TextBox 17">
            <a:extLst>
              <a:ext uri="{FF2B5EF4-FFF2-40B4-BE49-F238E27FC236}">
                <a16:creationId xmlns:a16="http://schemas.microsoft.com/office/drawing/2014/main" id="{E60D2931-F069-C064-4943-A87DBFE92A8D}"/>
              </a:ext>
            </a:extLst>
          </p:cNvPr>
          <p:cNvSpPr txBox="1"/>
          <p:nvPr/>
        </p:nvSpPr>
        <p:spPr>
          <a:xfrm>
            <a:off x="6544236" y="3388711"/>
            <a:ext cx="501544" cy="369332"/>
          </a:xfrm>
          <a:prstGeom prst="rect">
            <a:avLst/>
          </a:prstGeom>
          <a:noFill/>
        </p:spPr>
        <p:txBody>
          <a:bodyPr wrap="square" rtlCol="0">
            <a:spAutoFit/>
          </a:bodyPr>
          <a:lstStyle/>
          <a:p>
            <a:r>
              <a:rPr lang="en-GB">
                <a:solidFill>
                  <a:srgbClr val="FF0000"/>
                </a:solidFill>
              </a:rPr>
              <a:t>3.</a:t>
            </a:r>
          </a:p>
        </p:txBody>
      </p:sp>
      <p:sp>
        <p:nvSpPr>
          <p:cNvPr id="19" name="TextBox 18">
            <a:extLst>
              <a:ext uri="{FF2B5EF4-FFF2-40B4-BE49-F238E27FC236}">
                <a16:creationId xmlns:a16="http://schemas.microsoft.com/office/drawing/2014/main" id="{581BB5A2-3E7D-68CB-BB49-FD6FB739AA37}"/>
              </a:ext>
            </a:extLst>
          </p:cNvPr>
          <p:cNvSpPr txBox="1"/>
          <p:nvPr/>
        </p:nvSpPr>
        <p:spPr>
          <a:xfrm>
            <a:off x="9711204" y="4817401"/>
            <a:ext cx="501544" cy="369332"/>
          </a:xfrm>
          <a:prstGeom prst="rect">
            <a:avLst/>
          </a:prstGeom>
          <a:noFill/>
        </p:spPr>
        <p:txBody>
          <a:bodyPr wrap="square" rtlCol="0">
            <a:spAutoFit/>
          </a:bodyPr>
          <a:lstStyle/>
          <a:p>
            <a:r>
              <a:rPr lang="en-GB">
                <a:solidFill>
                  <a:srgbClr val="FF0000"/>
                </a:solidFill>
              </a:rPr>
              <a:t>4.</a:t>
            </a:r>
          </a:p>
        </p:txBody>
      </p:sp>
      <p:sp>
        <p:nvSpPr>
          <p:cNvPr id="6" name="Rectangle 5">
            <a:extLst>
              <a:ext uri="{FF2B5EF4-FFF2-40B4-BE49-F238E27FC236}">
                <a16:creationId xmlns:a16="http://schemas.microsoft.com/office/drawing/2014/main" id="{B45E7F0B-66C6-3B8B-EF17-3D6AACABA88E}"/>
              </a:ext>
            </a:extLst>
          </p:cNvPr>
          <p:cNvSpPr/>
          <p:nvPr/>
        </p:nvSpPr>
        <p:spPr>
          <a:xfrm>
            <a:off x="11018270" y="1395081"/>
            <a:ext cx="518400" cy="144016"/>
          </a:xfrm>
          <a:prstGeom prst="rect">
            <a:avLst/>
          </a:prstGeom>
          <a:solidFill>
            <a:srgbClr val="F5F5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E5990526-EB81-D28F-F0EE-1B8FCF6D759A}"/>
              </a:ext>
            </a:extLst>
          </p:cNvPr>
          <p:cNvSpPr txBox="1"/>
          <p:nvPr/>
        </p:nvSpPr>
        <p:spPr>
          <a:xfrm>
            <a:off x="10968030" y="1371571"/>
            <a:ext cx="618879" cy="184666"/>
          </a:xfrm>
          <a:prstGeom prst="rect">
            <a:avLst/>
          </a:prstGeom>
          <a:noFill/>
        </p:spPr>
        <p:txBody>
          <a:bodyPr wrap="square" rtlCol="0">
            <a:spAutoFit/>
          </a:bodyPr>
          <a:lstStyle/>
          <a:p>
            <a:r>
              <a:rPr lang="en-GB" sz="600">
                <a:solidFill>
                  <a:srgbClr val="6C6C6C"/>
                </a:solidFill>
              </a:rPr>
              <a:t>SUPER</a:t>
            </a:r>
            <a:r>
              <a:rPr lang="en-GB" sz="600"/>
              <a:t>, User</a:t>
            </a:r>
          </a:p>
        </p:txBody>
      </p:sp>
      <p:sp>
        <p:nvSpPr>
          <p:cNvPr id="16" name="TextBox 15">
            <a:extLst>
              <a:ext uri="{FF2B5EF4-FFF2-40B4-BE49-F238E27FC236}">
                <a16:creationId xmlns:a16="http://schemas.microsoft.com/office/drawing/2014/main" id="{E705EEC8-194B-3AD3-23E9-AF1F7AA9138B}"/>
              </a:ext>
            </a:extLst>
          </p:cNvPr>
          <p:cNvSpPr txBox="1"/>
          <p:nvPr/>
        </p:nvSpPr>
        <p:spPr>
          <a:xfrm>
            <a:off x="11135605" y="1369905"/>
            <a:ext cx="501544" cy="369332"/>
          </a:xfrm>
          <a:prstGeom prst="rect">
            <a:avLst/>
          </a:prstGeom>
          <a:noFill/>
        </p:spPr>
        <p:txBody>
          <a:bodyPr wrap="square" rtlCol="0">
            <a:spAutoFit/>
          </a:bodyPr>
          <a:lstStyle/>
          <a:p>
            <a:r>
              <a:rPr lang="en-GB">
                <a:solidFill>
                  <a:srgbClr val="FF0000"/>
                </a:solidFill>
              </a:rPr>
              <a:t>1.</a:t>
            </a:r>
          </a:p>
        </p:txBody>
      </p:sp>
      <p:sp>
        <p:nvSpPr>
          <p:cNvPr id="7" name="Rectangle 6">
            <a:extLst>
              <a:ext uri="{FF2B5EF4-FFF2-40B4-BE49-F238E27FC236}">
                <a16:creationId xmlns:a16="http://schemas.microsoft.com/office/drawing/2014/main" id="{35D3D08F-EE56-3B2B-FFE1-F5A37E5AE566}"/>
              </a:ext>
            </a:extLst>
          </p:cNvPr>
          <p:cNvSpPr/>
          <p:nvPr/>
        </p:nvSpPr>
        <p:spPr>
          <a:xfrm>
            <a:off x="7342506" y="3780056"/>
            <a:ext cx="864096" cy="144000"/>
          </a:xfrm>
          <a:prstGeom prst="rect">
            <a:avLst/>
          </a:prstGeom>
          <a:solidFill>
            <a:srgbClr val="F3F2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2EC56ACE-939C-9C34-1324-E5F7D350A259}"/>
              </a:ext>
            </a:extLst>
          </p:cNvPr>
          <p:cNvSpPr txBox="1"/>
          <p:nvPr/>
        </p:nvSpPr>
        <p:spPr>
          <a:xfrm>
            <a:off x="7273783" y="3758043"/>
            <a:ext cx="618879" cy="184666"/>
          </a:xfrm>
          <a:prstGeom prst="rect">
            <a:avLst/>
          </a:prstGeom>
          <a:noFill/>
        </p:spPr>
        <p:txBody>
          <a:bodyPr wrap="square" rtlCol="0">
            <a:spAutoFit/>
          </a:bodyPr>
          <a:lstStyle/>
          <a:p>
            <a:r>
              <a:rPr lang="en-GB" sz="600">
                <a:solidFill>
                  <a:srgbClr val="6C6C6C"/>
                </a:solidFill>
              </a:rPr>
              <a:t>ASDF</a:t>
            </a:r>
            <a:r>
              <a:rPr lang="en-GB" sz="600"/>
              <a:t>, User</a:t>
            </a:r>
          </a:p>
        </p:txBody>
      </p:sp>
      <p:sp>
        <p:nvSpPr>
          <p:cNvPr id="10" name="Rectangle 9">
            <a:extLst>
              <a:ext uri="{FF2B5EF4-FFF2-40B4-BE49-F238E27FC236}">
                <a16:creationId xmlns:a16="http://schemas.microsoft.com/office/drawing/2014/main" id="{341C7E08-404F-B069-4EEA-F7493F1A1E15}"/>
              </a:ext>
            </a:extLst>
          </p:cNvPr>
          <p:cNvSpPr/>
          <p:nvPr/>
        </p:nvSpPr>
        <p:spPr>
          <a:xfrm>
            <a:off x="10634226" y="5139610"/>
            <a:ext cx="676800" cy="144016"/>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F38BA891-1C5C-FC5A-EF41-E9A5F4B511BC}"/>
              </a:ext>
            </a:extLst>
          </p:cNvPr>
          <p:cNvSpPr txBox="1"/>
          <p:nvPr/>
        </p:nvSpPr>
        <p:spPr>
          <a:xfrm>
            <a:off x="10540626" y="5119285"/>
            <a:ext cx="549783" cy="184666"/>
          </a:xfrm>
          <a:prstGeom prst="rect">
            <a:avLst/>
          </a:prstGeom>
          <a:noFill/>
        </p:spPr>
        <p:txBody>
          <a:bodyPr wrap="square" rtlCol="0">
            <a:spAutoFit/>
          </a:bodyPr>
          <a:lstStyle/>
          <a:p>
            <a:r>
              <a:rPr lang="en-GB" sz="600" b="1">
                <a:solidFill>
                  <a:srgbClr val="2B2928"/>
                </a:solidFill>
              </a:rPr>
              <a:t>ASDF, User</a:t>
            </a:r>
          </a:p>
        </p:txBody>
      </p:sp>
      <p:sp>
        <p:nvSpPr>
          <p:cNvPr id="14" name="Flowchart: Connector 13">
            <a:extLst>
              <a:ext uri="{FF2B5EF4-FFF2-40B4-BE49-F238E27FC236}">
                <a16:creationId xmlns:a16="http://schemas.microsoft.com/office/drawing/2014/main" id="{F61EAF0F-0525-ED82-9CD2-4F48AB0DE446}"/>
              </a:ext>
            </a:extLst>
          </p:cNvPr>
          <p:cNvSpPr/>
          <p:nvPr/>
        </p:nvSpPr>
        <p:spPr>
          <a:xfrm>
            <a:off x="11682000" y="1384527"/>
            <a:ext cx="137381" cy="144016"/>
          </a:xfrm>
          <a:prstGeom prst="flowChartConnector">
            <a:avLst/>
          </a:prstGeom>
          <a:solidFill>
            <a:srgbClr val="F5F5F5"/>
          </a:solidFill>
          <a:ln w="31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1C16F5AF-130F-7C22-CF07-BA7274D2D919}"/>
              </a:ext>
            </a:extLst>
          </p:cNvPr>
          <p:cNvSpPr txBox="1"/>
          <p:nvPr/>
        </p:nvSpPr>
        <p:spPr>
          <a:xfrm>
            <a:off x="11623331" y="1379265"/>
            <a:ext cx="262306" cy="169277"/>
          </a:xfrm>
          <a:prstGeom prst="rect">
            <a:avLst/>
          </a:prstGeom>
          <a:noFill/>
        </p:spPr>
        <p:txBody>
          <a:bodyPr wrap="square" rtlCol="0">
            <a:spAutoFit/>
          </a:bodyPr>
          <a:lstStyle/>
          <a:p>
            <a:r>
              <a:rPr lang="en-GB" sz="500"/>
              <a:t>SU</a:t>
            </a:r>
          </a:p>
        </p:txBody>
      </p:sp>
    </p:spTree>
    <p:extLst>
      <p:ext uri="{BB962C8B-B14F-4D97-AF65-F5344CB8AC3E}">
        <p14:creationId xmlns:p14="http://schemas.microsoft.com/office/powerpoint/2010/main" val="7323595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DD41BA1-D562-7FBE-F9B4-04585F008CD8}"/>
              </a:ext>
            </a:extLst>
          </p:cNvPr>
          <p:cNvPicPr>
            <a:picLocks noChangeAspect="1"/>
          </p:cNvPicPr>
          <p:nvPr/>
        </p:nvPicPr>
        <p:blipFill>
          <a:blip r:embed="rId2"/>
          <a:stretch>
            <a:fillRect/>
          </a:stretch>
        </p:blipFill>
        <p:spPr>
          <a:xfrm>
            <a:off x="5115374" y="1461650"/>
            <a:ext cx="6750397" cy="2495678"/>
          </a:xfrm>
          <a:prstGeom prst="rect">
            <a:avLst/>
          </a:prstGeom>
        </p:spPr>
      </p:pic>
      <p:sp>
        <p:nvSpPr>
          <p:cNvPr id="4" name="Text Placeholder 3">
            <a:extLst>
              <a:ext uri="{FF2B5EF4-FFF2-40B4-BE49-F238E27FC236}">
                <a16:creationId xmlns:a16="http://schemas.microsoft.com/office/drawing/2014/main" id="{9BE70530-1B54-C364-5FF6-05D97037C46E}"/>
              </a:ext>
            </a:extLst>
          </p:cNvPr>
          <p:cNvSpPr>
            <a:spLocks noGrp="1"/>
          </p:cNvSpPr>
          <p:nvPr>
            <p:ph idx="1"/>
          </p:nvPr>
        </p:nvSpPr>
        <p:spPr>
          <a:xfrm>
            <a:off x="397989" y="1397238"/>
            <a:ext cx="4645377" cy="4480034"/>
          </a:xfrm>
        </p:spPr>
        <p:txBody>
          <a:bodyPr/>
          <a:lstStyle/>
          <a:p>
            <a:pPr marL="0" indent="0">
              <a:buNone/>
            </a:pPr>
            <a:r>
              <a:rPr lang="en-GB" sz="1200"/>
              <a:t>When a document (Word, Excel, PowerPoint, etc) has been shared the ability to co-author is available.</a:t>
            </a:r>
          </a:p>
          <a:p>
            <a:pPr marL="342900" indent="-342900">
              <a:buFont typeface="+mj-lt"/>
              <a:buAutoNum type="arabicPeriod"/>
            </a:pPr>
            <a:r>
              <a:rPr lang="en-GB" sz="1200"/>
              <a:t>Users invited to co-author a document and that have it opened, will show in the top bar </a:t>
            </a:r>
          </a:p>
          <a:p>
            <a:pPr marL="342900" indent="-342900">
              <a:buFont typeface="+mj-lt"/>
              <a:buAutoNum type="arabicPeriod"/>
            </a:pPr>
            <a:r>
              <a:rPr lang="en-GB" sz="1200"/>
              <a:t>Any changes being made within the document will be highlighted</a:t>
            </a:r>
          </a:p>
          <a:p>
            <a:pPr marL="342900" indent="-342900">
              <a:buFont typeface="+mj-lt"/>
              <a:buAutoNum type="arabicPeriod"/>
            </a:pPr>
            <a:endParaRPr lang="en-GB"/>
          </a:p>
        </p:txBody>
      </p:sp>
      <p:sp>
        <p:nvSpPr>
          <p:cNvPr id="3" name="Slide Number Placeholder 2">
            <a:extLst>
              <a:ext uri="{FF2B5EF4-FFF2-40B4-BE49-F238E27FC236}">
                <a16:creationId xmlns:a16="http://schemas.microsoft.com/office/drawing/2014/main" id="{7D0A7B45-EAAC-F954-773E-FA7A8E02E895}"/>
              </a:ext>
            </a:extLst>
          </p:cNvPr>
          <p:cNvSpPr>
            <a:spLocks noGrp="1"/>
          </p:cNvSpPr>
          <p:nvPr>
            <p:ph type="sldNum" sz="quarter" idx="12"/>
          </p:nvPr>
        </p:nvSpPr>
        <p:spPr/>
        <p:txBody>
          <a:bodyPr/>
          <a:lstStyle/>
          <a:p>
            <a:r>
              <a:rPr lang="en-GB"/>
              <a:t>Page </a:t>
            </a:r>
            <a:fld id="{D5ABD8DA-5AF5-42C0-B037-8DDE34443F63}" type="slidenum">
              <a:rPr lang="en-GB" smtClean="0"/>
              <a:pPr/>
              <a:t>23</a:t>
            </a:fld>
            <a:endParaRPr lang="en-GB"/>
          </a:p>
        </p:txBody>
      </p:sp>
      <p:sp>
        <p:nvSpPr>
          <p:cNvPr id="2" name="Title 1">
            <a:extLst>
              <a:ext uri="{FF2B5EF4-FFF2-40B4-BE49-F238E27FC236}">
                <a16:creationId xmlns:a16="http://schemas.microsoft.com/office/drawing/2014/main" id="{CAD0F082-683B-4F46-6EBB-319EA73DC1B0}"/>
              </a:ext>
            </a:extLst>
          </p:cNvPr>
          <p:cNvSpPr>
            <a:spLocks noGrp="1"/>
          </p:cNvSpPr>
          <p:nvPr>
            <p:ph type="title"/>
          </p:nvPr>
        </p:nvSpPr>
        <p:spPr/>
        <p:txBody>
          <a:bodyPr>
            <a:normAutofit/>
          </a:bodyPr>
          <a:lstStyle/>
          <a:p>
            <a:r>
              <a:rPr lang="en-GB" sz="1600" dirty="0"/>
              <a:t>CO-AUTHORING</a:t>
            </a:r>
          </a:p>
        </p:txBody>
      </p:sp>
      <p:sp>
        <p:nvSpPr>
          <p:cNvPr id="16" name="TextBox 15">
            <a:extLst>
              <a:ext uri="{FF2B5EF4-FFF2-40B4-BE49-F238E27FC236}">
                <a16:creationId xmlns:a16="http://schemas.microsoft.com/office/drawing/2014/main" id="{E705EEC8-194B-3AD3-23E9-AF1F7AA9138B}"/>
              </a:ext>
            </a:extLst>
          </p:cNvPr>
          <p:cNvSpPr txBox="1"/>
          <p:nvPr/>
        </p:nvSpPr>
        <p:spPr>
          <a:xfrm>
            <a:off x="9655995" y="1683949"/>
            <a:ext cx="501544" cy="369332"/>
          </a:xfrm>
          <a:prstGeom prst="rect">
            <a:avLst/>
          </a:prstGeom>
          <a:noFill/>
        </p:spPr>
        <p:txBody>
          <a:bodyPr wrap="square" rtlCol="0">
            <a:spAutoFit/>
          </a:bodyPr>
          <a:lstStyle/>
          <a:p>
            <a:r>
              <a:rPr lang="en-GB">
                <a:solidFill>
                  <a:srgbClr val="FF0000"/>
                </a:solidFill>
              </a:rPr>
              <a:t>1.</a:t>
            </a:r>
          </a:p>
        </p:txBody>
      </p:sp>
      <p:pic>
        <p:nvPicPr>
          <p:cNvPr id="8" name="Picture 7">
            <a:extLst>
              <a:ext uri="{FF2B5EF4-FFF2-40B4-BE49-F238E27FC236}">
                <a16:creationId xmlns:a16="http://schemas.microsoft.com/office/drawing/2014/main" id="{8A0211AB-1C3F-6F3E-CB71-236E7CB19ED8}"/>
              </a:ext>
            </a:extLst>
          </p:cNvPr>
          <p:cNvPicPr>
            <a:picLocks noChangeAspect="1"/>
          </p:cNvPicPr>
          <p:nvPr/>
        </p:nvPicPr>
        <p:blipFill>
          <a:blip r:embed="rId3"/>
          <a:stretch>
            <a:fillRect/>
          </a:stretch>
        </p:blipFill>
        <p:spPr>
          <a:xfrm>
            <a:off x="5923816" y="4002565"/>
            <a:ext cx="4233723" cy="1791191"/>
          </a:xfrm>
          <a:prstGeom prst="rect">
            <a:avLst/>
          </a:prstGeom>
        </p:spPr>
      </p:pic>
      <p:sp>
        <p:nvSpPr>
          <p:cNvPr id="10" name="TextBox 9">
            <a:extLst>
              <a:ext uri="{FF2B5EF4-FFF2-40B4-BE49-F238E27FC236}">
                <a16:creationId xmlns:a16="http://schemas.microsoft.com/office/drawing/2014/main" id="{3C82C8BD-CA3E-4C24-889F-DBFE26936127}"/>
              </a:ext>
            </a:extLst>
          </p:cNvPr>
          <p:cNvSpPr txBox="1"/>
          <p:nvPr/>
        </p:nvSpPr>
        <p:spPr>
          <a:xfrm>
            <a:off x="6213090" y="4898160"/>
            <a:ext cx="501544" cy="369332"/>
          </a:xfrm>
          <a:prstGeom prst="rect">
            <a:avLst/>
          </a:prstGeom>
          <a:noFill/>
        </p:spPr>
        <p:txBody>
          <a:bodyPr wrap="square" rtlCol="0">
            <a:spAutoFit/>
          </a:bodyPr>
          <a:lstStyle/>
          <a:p>
            <a:r>
              <a:rPr lang="en-GB">
                <a:solidFill>
                  <a:srgbClr val="FF0000"/>
                </a:solidFill>
              </a:rPr>
              <a:t>2.</a:t>
            </a:r>
          </a:p>
        </p:txBody>
      </p:sp>
      <p:sp>
        <p:nvSpPr>
          <p:cNvPr id="5" name="Flowchart: Connector 4">
            <a:extLst>
              <a:ext uri="{FF2B5EF4-FFF2-40B4-BE49-F238E27FC236}">
                <a16:creationId xmlns:a16="http://schemas.microsoft.com/office/drawing/2014/main" id="{35F436E0-5797-84B7-A606-F40E64517604}"/>
              </a:ext>
            </a:extLst>
          </p:cNvPr>
          <p:cNvSpPr>
            <a:spLocks noChangeAspect="1"/>
          </p:cNvSpPr>
          <p:nvPr/>
        </p:nvSpPr>
        <p:spPr>
          <a:xfrm>
            <a:off x="9943200" y="1782000"/>
            <a:ext cx="175700" cy="175700"/>
          </a:xfrm>
          <a:prstGeom prst="flowChartConnector">
            <a:avLst/>
          </a:prstGeom>
          <a:solidFill>
            <a:srgbClr val="6979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94198352-82B0-D81D-A621-9707CE674A47}"/>
              </a:ext>
            </a:extLst>
          </p:cNvPr>
          <p:cNvSpPr txBox="1"/>
          <p:nvPr/>
        </p:nvSpPr>
        <p:spPr>
          <a:xfrm>
            <a:off x="9906767" y="1774800"/>
            <a:ext cx="288032" cy="184666"/>
          </a:xfrm>
          <a:prstGeom prst="rect">
            <a:avLst/>
          </a:prstGeom>
          <a:noFill/>
        </p:spPr>
        <p:txBody>
          <a:bodyPr wrap="square" rtlCol="0">
            <a:spAutoFit/>
          </a:bodyPr>
          <a:lstStyle/>
          <a:p>
            <a:r>
              <a:rPr lang="en-GB" sz="600">
                <a:solidFill>
                  <a:schemeClr val="bg1"/>
                </a:solidFill>
              </a:rPr>
              <a:t>KP</a:t>
            </a:r>
            <a:endParaRPr lang="en-GB">
              <a:solidFill>
                <a:schemeClr val="bg1"/>
              </a:solidFill>
            </a:endParaRPr>
          </a:p>
        </p:txBody>
      </p:sp>
      <p:sp>
        <p:nvSpPr>
          <p:cNvPr id="11" name="Flowchart: Connector 10">
            <a:extLst>
              <a:ext uri="{FF2B5EF4-FFF2-40B4-BE49-F238E27FC236}">
                <a16:creationId xmlns:a16="http://schemas.microsoft.com/office/drawing/2014/main" id="{DFA890F3-1641-5FB2-93FC-B4B3688ED64A}"/>
              </a:ext>
            </a:extLst>
          </p:cNvPr>
          <p:cNvSpPr>
            <a:spLocks noChangeAspect="1"/>
          </p:cNvSpPr>
          <p:nvPr/>
        </p:nvSpPr>
        <p:spPr>
          <a:xfrm>
            <a:off x="10776520" y="1530000"/>
            <a:ext cx="175700" cy="175700"/>
          </a:xfrm>
          <a:prstGeom prst="flowChartConnector">
            <a:avLst/>
          </a:prstGeom>
          <a:solidFill>
            <a:srgbClr val="4F2B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A65C1BB9-4EDA-6A93-8A55-2E2C9E362926}"/>
              </a:ext>
            </a:extLst>
          </p:cNvPr>
          <p:cNvSpPr txBox="1"/>
          <p:nvPr/>
        </p:nvSpPr>
        <p:spPr>
          <a:xfrm>
            <a:off x="10735200" y="1521034"/>
            <a:ext cx="288032" cy="184666"/>
          </a:xfrm>
          <a:prstGeom prst="rect">
            <a:avLst/>
          </a:prstGeom>
          <a:noFill/>
        </p:spPr>
        <p:txBody>
          <a:bodyPr wrap="square" rtlCol="0">
            <a:spAutoFit/>
          </a:bodyPr>
          <a:lstStyle/>
          <a:p>
            <a:r>
              <a:rPr lang="en-GB" sz="600">
                <a:solidFill>
                  <a:schemeClr val="bg1"/>
                </a:solidFill>
              </a:rPr>
              <a:t>SU</a:t>
            </a:r>
            <a:endParaRPr lang="en-GB">
              <a:solidFill>
                <a:schemeClr val="bg1"/>
              </a:solidFill>
            </a:endParaRPr>
          </a:p>
        </p:txBody>
      </p:sp>
      <p:sp>
        <p:nvSpPr>
          <p:cNvPr id="13" name="Rectangle 12">
            <a:extLst>
              <a:ext uri="{FF2B5EF4-FFF2-40B4-BE49-F238E27FC236}">
                <a16:creationId xmlns:a16="http://schemas.microsoft.com/office/drawing/2014/main" id="{B73BEE6A-E2ED-7093-9A2F-C7059DE2CAE2}"/>
              </a:ext>
            </a:extLst>
          </p:cNvPr>
          <p:cNvSpPr/>
          <p:nvPr/>
        </p:nvSpPr>
        <p:spPr>
          <a:xfrm>
            <a:off x="10290776" y="1521034"/>
            <a:ext cx="444424" cy="179774"/>
          </a:xfrm>
          <a:prstGeom prst="rect">
            <a:avLst/>
          </a:prstGeom>
          <a:solidFill>
            <a:srgbClr val="EFEEE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5836F562-4452-AEE4-2C0C-B03FCE3F13AE}"/>
              </a:ext>
            </a:extLst>
          </p:cNvPr>
          <p:cNvSpPr txBox="1"/>
          <p:nvPr/>
        </p:nvSpPr>
        <p:spPr>
          <a:xfrm>
            <a:off x="10194799" y="1530000"/>
            <a:ext cx="576064" cy="184666"/>
          </a:xfrm>
          <a:prstGeom prst="rect">
            <a:avLst/>
          </a:prstGeom>
          <a:noFill/>
        </p:spPr>
        <p:txBody>
          <a:bodyPr wrap="square" rtlCol="0">
            <a:spAutoFit/>
          </a:bodyPr>
          <a:lstStyle/>
          <a:p>
            <a:r>
              <a:rPr lang="en-GB" sz="600" b="1">
                <a:solidFill>
                  <a:srgbClr val="6C6C6C"/>
                </a:solidFill>
              </a:rPr>
              <a:t>User Super</a:t>
            </a:r>
          </a:p>
        </p:txBody>
      </p:sp>
      <p:sp>
        <p:nvSpPr>
          <p:cNvPr id="15" name="Rectangle 14">
            <a:extLst>
              <a:ext uri="{FF2B5EF4-FFF2-40B4-BE49-F238E27FC236}">
                <a16:creationId xmlns:a16="http://schemas.microsoft.com/office/drawing/2014/main" id="{836A9284-20FE-2BA7-39F2-76E15F253D98}"/>
              </a:ext>
            </a:extLst>
          </p:cNvPr>
          <p:cNvSpPr/>
          <p:nvPr/>
        </p:nvSpPr>
        <p:spPr>
          <a:xfrm>
            <a:off x="9336360" y="2053281"/>
            <a:ext cx="1152128" cy="219335"/>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D8880BE1-765A-25A8-ED20-4F9AA1BCFF44}"/>
              </a:ext>
            </a:extLst>
          </p:cNvPr>
          <p:cNvSpPr txBox="1"/>
          <p:nvPr/>
        </p:nvSpPr>
        <p:spPr>
          <a:xfrm>
            <a:off x="9264352" y="2075525"/>
            <a:ext cx="1152128" cy="215444"/>
          </a:xfrm>
          <a:prstGeom prst="rect">
            <a:avLst/>
          </a:prstGeom>
          <a:noFill/>
        </p:spPr>
        <p:txBody>
          <a:bodyPr wrap="square" rtlCol="0">
            <a:spAutoFit/>
          </a:bodyPr>
          <a:lstStyle/>
          <a:p>
            <a:r>
              <a:rPr lang="en-GB" sz="800" b="1">
                <a:solidFill>
                  <a:srgbClr val="3673D5"/>
                </a:solidFill>
              </a:rPr>
              <a:t>Key Person is here</a:t>
            </a:r>
          </a:p>
        </p:txBody>
      </p:sp>
      <p:sp>
        <p:nvSpPr>
          <p:cNvPr id="17" name="Rectangle 16">
            <a:extLst>
              <a:ext uri="{FF2B5EF4-FFF2-40B4-BE49-F238E27FC236}">
                <a16:creationId xmlns:a16="http://schemas.microsoft.com/office/drawing/2014/main" id="{FD136299-72BB-93C1-3E60-2E405B42B9FD}"/>
              </a:ext>
            </a:extLst>
          </p:cNvPr>
          <p:cNvSpPr/>
          <p:nvPr/>
        </p:nvSpPr>
        <p:spPr>
          <a:xfrm>
            <a:off x="9331630" y="2307908"/>
            <a:ext cx="1398840" cy="179774"/>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6600D8CF-62A2-CC46-6B50-8AC8DF9F43D3}"/>
              </a:ext>
            </a:extLst>
          </p:cNvPr>
          <p:cNvSpPr txBox="1"/>
          <p:nvPr/>
        </p:nvSpPr>
        <p:spPr>
          <a:xfrm>
            <a:off x="9264352" y="2343298"/>
            <a:ext cx="1473617" cy="184666"/>
          </a:xfrm>
          <a:prstGeom prst="rect">
            <a:avLst/>
          </a:prstGeom>
          <a:noFill/>
        </p:spPr>
        <p:txBody>
          <a:bodyPr wrap="square" rtlCol="0">
            <a:spAutoFit/>
          </a:bodyPr>
          <a:lstStyle/>
          <a:p>
            <a:r>
              <a:rPr lang="en-GB" sz="600" b="1">
                <a:solidFill>
                  <a:srgbClr val="636363"/>
                </a:solidFill>
              </a:rPr>
              <a:t>Key Person has this document open.</a:t>
            </a:r>
          </a:p>
        </p:txBody>
      </p:sp>
    </p:spTree>
    <p:extLst>
      <p:ext uri="{BB962C8B-B14F-4D97-AF65-F5344CB8AC3E}">
        <p14:creationId xmlns:p14="http://schemas.microsoft.com/office/powerpoint/2010/main" val="30723090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20C680CC-A40D-6F53-DBE2-659F123AB887}"/>
              </a:ext>
            </a:extLst>
          </p:cNvPr>
          <p:cNvSpPr>
            <a:spLocks noGrp="1"/>
          </p:cNvSpPr>
          <p:nvPr>
            <p:ph idx="1"/>
          </p:nvPr>
        </p:nvSpPr>
        <p:spPr>
          <a:xfrm>
            <a:off x="397989" y="1397238"/>
            <a:ext cx="6269511" cy="4480034"/>
          </a:xfrm>
        </p:spPr>
        <p:txBody>
          <a:bodyPr/>
          <a:lstStyle/>
          <a:p>
            <a:pPr marL="0" indent="0">
              <a:buNone/>
            </a:pPr>
            <a:r>
              <a:rPr lang="en-GB" sz="1200" dirty="0"/>
              <a:t>Where to create and store content depends on who needs access to it.</a:t>
            </a:r>
          </a:p>
          <a:p>
            <a:pPr marL="285750" indent="-285750">
              <a:buFont typeface="Arial" panose="020B0604020202020204" pitchFamily="34" charset="0"/>
              <a:buChar char="•"/>
            </a:pPr>
            <a:r>
              <a:rPr lang="en-GB" sz="1200" b="1" dirty="0"/>
              <a:t>OneDrive</a:t>
            </a:r>
            <a:r>
              <a:rPr lang="en-GB" sz="1200" dirty="0"/>
              <a:t> is ideal when working on a new document without the need to collaborate with others (Personal) </a:t>
            </a:r>
          </a:p>
          <a:p>
            <a:pPr marL="285750" indent="-285750">
              <a:buFont typeface="Arial" panose="020B0604020202020204" pitchFamily="34" charset="0"/>
              <a:buChar char="•"/>
            </a:pPr>
            <a:r>
              <a:rPr lang="en-GB" sz="1200" b="1" dirty="0"/>
              <a:t>Teams</a:t>
            </a:r>
            <a:r>
              <a:rPr lang="en-GB" sz="1200" dirty="0"/>
              <a:t> can then be used to involve a small group to collaborate and finalise a document (Collaborate)</a:t>
            </a:r>
          </a:p>
        </p:txBody>
      </p:sp>
      <p:sp>
        <p:nvSpPr>
          <p:cNvPr id="4" name="Slide Number Placeholder 3">
            <a:extLst>
              <a:ext uri="{FF2B5EF4-FFF2-40B4-BE49-F238E27FC236}">
                <a16:creationId xmlns:a16="http://schemas.microsoft.com/office/drawing/2014/main" id="{21A79C1C-7D15-F915-EACD-DEC19468E4E4}"/>
              </a:ext>
            </a:extLst>
          </p:cNvPr>
          <p:cNvSpPr>
            <a:spLocks noGrp="1"/>
          </p:cNvSpPr>
          <p:nvPr>
            <p:ph type="sldNum" sz="quarter" idx="12"/>
          </p:nvPr>
        </p:nvSpPr>
        <p:spPr/>
        <p:txBody>
          <a:bodyPr/>
          <a:lstStyle/>
          <a:p>
            <a:r>
              <a:rPr lang="en-GB"/>
              <a:t>Page </a:t>
            </a:r>
            <a:fld id="{D5ABD8DA-5AF5-42C0-B037-8DDE34443F63}" type="slidenum">
              <a:rPr lang="en-GB" smtClean="0"/>
              <a:pPr/>
              <a:t>24</a:t>
            </a:fld>
            <a:endParaRPr lang="en-GB"/>
          </a:p>
        </p:txBody>
      </p:sp>
      <p:sp>
        <p:nvSpPr>
          <p:cNvPr id="6" name="Title 5">
            <a:extLst>
              <a:ext uri="{FF2B5EF4-FFF2-40B4-BE49-F238E27FC236}">
                <a16:creationId xmlns:a16="http://schemas.microsoft.com/office/drawing/2014/main" id="{1EC429D7-22FF-3F37-1C49-BD29761EE26B}"/>
              </a:ext>
            </a:extLst>
          </p:cNvPr>
          <p:cNvSpPr>
            <a:spLocks noGrp="1"/>
          </p:cNvSpPr>
          <p:nvPr>
            <p:ph type="title"/>
          </p:nvPr>
        </p:nvSpPr>
        <p:spPr/>
        <p:txBody>
          <a:bodyPr>
            <a:normAutofit/>
          </a:bodyPr>
          <a:lstStyle/>
          <a:p>
            <a:r>
              <a:rPr lang="en-GB" sz="1600"/>
              <a:t>WHERE TO STORE DOCUMENTS?</a:t>
            </a:r>
            <a:endParaRPr lang="en-GB" sz="1600" dirty="0"/>
          </a:p>
        </p:txBody>
      </p:sp>
      <p:graphicFrame>
        <p:nvGraphicFramePr>
          <p:cNvPr id="9" name="Diagram 8">
            <a:extLst>
              <a:ext uri="{FF2B5EF4-FFF2-40B4-BE49-F238E27FC236}">
                <a16:creationId xmlns:a16="http://schemas.microsoft.com/office/drawing/2014/main" id="{75BEE703-6C08-0F63-6D71-7ED973556403}"/>
              </a:ext>
            </a:extLst>
          </p:cNvPr>
          <p:cNvGraphicFramePr/>
          <p:nvPr>
            <p:extLst>
              <p:ext uri="{D42A27DB-BD31-4B8C-83A1-F6EECF244321}">
                <p14:modId xmlns:p14="http://schemas.microsoft.com/office/powerpoint/2010/main" val="447811876"/>
              </p:ext>
            </p:extLst>
          </p:nvPr>
        </p:nvGraphicFramePr>
        <p:xfrm>
          <a:off x="6187770" y="1222039"/>
          <a:ext cx="5409870" cy="45826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364783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2EC489C-9C7B-73DF-F8F6-1C6F14F54C11}"/>
              </a:ext>
            </a:extLst>
          </p:cNvPr>
          <p:cNvSpPr>
            <a:spLocks noGrp="1"/>
          </p:cNvSpPr>
          <p:nvPr>
            <p:ph idx="1"/>
          </p:nvPr>
        </p:nvSpPr>
        <p:spPr/>
        <p:txBody>
          <a:bodyPr>
            <a:normAutofit/>
          </a:bodyPr>
          <a:lstStyle/>
          <a:p>
            <a:pPr marL="0" indent="0">
              <a:buNone/>
            </a:pPr>
            <a:r>
              <a:rPr lang="en-US" sz="1200" b="1"/>
              <a:t>How Do You Blur the Video Background?</a:t>
            </a:r>
          </a:p>
          <a:p>
            <a:pPr marL="285750" indent="-285750">
              <a:buFont typeface="+mj-lt"/>
              <a:buAutoNum type="romanUcPeriod"/>
            </a:pPr>
            <a:r>
              <a:rPr lang="en-US" sz="1200"/>
              <a:t>To do this, click the More Actions button during the call, and then Video Effects. Here, select the option to Blur Background. To turn it off, simply tap on the same button. This time, it will say: Don’t Blur Background. </a:t>
            </a:r>
          </a:p>
          <a:p>
            <a:pPr marL="0" indent="0">
              <a:buNone/>
            </a:pPr>
            <a:r>
              <a:rPr lang="en-US" sz="1200" b="1"/>
              <a:t>Can I Set a Background Filter?</a:t>
            </a:r>
          </a:p>
          <a:p>
            <a:pPr marL="285750" indent="-285750">
              <a:buFont typeface="+mj-lt"/>
              <a:buAutoNum type="romanUcPeriod"/>
            </a:pPr>
            <a:r>
              <a:rPr lang="en-US" sz="1200"/>
              <a:t>A background filter can be set by you in advance, and it will appear as your background on all your calls.</a:t>
            </a:r>
          </a:p>
          <a:p>
            <a:pPr marL="285750" indent="-285750">
              <a:buFont typeface="+mj-lt"/>
              <a:buAutoNum type="romanUcPeriod"/>
            </a:pPr>
            <a:r>
              <a:rPr lang="en-US" sz="1200"/>
              <a:t>Before joining a meeting, turn the camera on and toggle the button underneath that says, “Background Filters”.</a:t>
            </a:r>
          </a:p>
          <a:p>
            <a:pPr marL="285750" indent="-285750">
              <a:buFont typeface="+mj-lt"/>
              <a:buAutoNum type="romanUcPeriod"/>
            </a:pPr>
            <a:r>
              <a:rPr lang="en-US" sz="1200"/>
              <a:t>Then select Blur or an image from from the MS Teams library or upload an image to make your background (file must be .JPG, .PNG, or a .BMP format). </a:t>
            </a:r>
          </a:p>
          <a:p>
            <a:pPr marL="285750" indent="-285750">
              <a:buFont typeface="+mj-lt"/>
              <a:buAutoNum type="romanUcPeriod"/>
            </a:pPr>
            <a:r>
              <a:rPr lang="en-US" sz="1200"/>
              <a:t>To turn off the background, simply click on the first option: None.</a:t>
            </a:r>
          </a:p>
          <a:p>
            <a:pPr marL="0" indent="0">
              <a:buNone/>
            </a:pPr>
            <a:r>
              <a:rPr lang="en-US" sz="1200" b="1"/>
              <a:t>How to Screen Share MS Teams on a Desktop</a:t>
            </a:r>
          </a:p>
          <a:p>
            <a:pPr marL="285750" indent="-285750">
              <a:buFont typeface="+mj-lt"/>
              <a:buAutoNum type="romanUcPeriod"/>
            </a:pPr>
            <a:r>
              <a:rPr lang="en-US" sz="1200"/>
              <a:t>This can be done while using Teams on a Windows, Mac, Linux, or Chromebook computer.</a:t>
            </a:r>
          </a:p>
          <a:p>
            <a:pPr marL="285750" indent="-285750">
              <a:buFont typeface="+mj-lt"/>
              <a:buAutoNum type="romanUcPeriod"/>
            </a:pPr>
            <a:r>
              <a:rPr lang="en-US" sz="1200"/>
              <a:t>While in the meeting, go to the top of the Teams interface and select the up-arrow icon for Share Content.</a:t>
            </a:r>
          </a:p>
          <a:p>
            <a:pPr marL="285750" indent="-285750">
              <a:buFont typeface="+mj-lt"/>
              <a:buAutoNum type="romanUcPeriod"/>
            </a:pPr>
            <a:r>
              <a:rPr lang="en-US" sz="1200"/>
              <a:t>From here, enter Presenter Mode and you can choose to share your entire screen, or just a specific window. </a:t>
            </a:r>
          </a:p>
          <a:p>
            <a:pPr marL="742939" lvl="1" indent="-285750">
              <a:buFont typeface="+mj-lt"/>
              <a:buAutoNum type="romanUcPeriod"/>
            </a:pPr>
            <a:r>
              <a:rPr lang="en-US" sz="1200"/>
              <a:t>The shared screen/window will have a red box outlining it.</a:t>
            </a:r>
          </a:p>
          <a:p>
            <a:pPr marL="285750" indent="-285750">
              <a:buFont typeface="+mj-lt"/>
              <a:buAutoNum type="romanUcPeriod"/>
            </a:pPr>
            <a:r>
              <a:rPr lang="en-US" sz="1200"/>
              <a:t>To stop sharing, click the Stop Presenting button at the top of the Teams interface.</a:t>
            </a:r>
          </a:p>
        </p:txBody>
      </p:sp>
      <p:sp>
        <p:nvSpPr>
          <p:cNvPr id="3" name="Slide Number Placeholder 2">
            <a:extLst>
              <a:ext uri="{FF2B5EF4-FFF2-40B4-BE49-F238E27FC236}">
                <a16:creationId xmlns:a16="http://schemas.microsoft.com/office/drawing/2014/main" id="{FD3241DB-3682-57DD-C397-528D48F32C59}"/>
              </a:ext>
            </a:extLst>
          </p:cNvPr>
          <p:cNvSpPr>
            <a:spLocks noGrp="1"/>
          </p:cNvSpPr>
          <p:nvPr>
            <p:ph type="sldNum" sz="quarter" idx="12"/>
          </p:nvPr>
        </p:nvSpPr>
        <p:spPr/>
        <p:txBody>
          <a:bodyPr/>
          <a:lstStyle/>
          <a:p>
            <a:r>
              <a:rPr lang="en-GB"/>
              <a:t>Page </a:t>
            </a:r>
            <a:fld id="{D5ABD8DA-5AF5-42C0-B037-8DDE34443F63}" type="slidenum">
              <a:rPr lang="en-GB" smtClean="0"/>
              <a:pPr/>
              <a:t>25</a:t>
            </a:fld>
            <a:endParaRPr lang="en-GB"/>
          </a:p>
        </p:txBody>
      </p:sp>
      <p:sp>
        <p:nvSpPr>
          <p:cNvPr id="2" name="Title 1">
            <a:extLst>
              <a:ext uri="{FF2B5EF4-FFF2-40B4-BE49-F238E27FC236}">
                <a16:creationId xmlns:a16="http://schemas.microsoft.com/office/drawing/2014/main" id="{63D654B2-B184-D2C3-E1AC-7B570AD2D708}"/>
              </a:ext>
            </a:extLst>
          </p:cNvPr>
          <p:cNvSpPr>
            <a:spLocks noGrp="1"/>
          </p:cNvSpPr>
          <p:nvPr>
            <p:ph type="title"/>
          </p:nvPr>
        </p:nvSpPr>
        <p:spPr/>
        <p:txBody>
          <a:bodyPr>
            <a:normAutofit/>
          </a:bodyPr>
          <a:lstStyle/>
          <a:p>
            <a:r>
              <a:rPr lang="en-GB" sz="1600" dirty="0"/>
              <a:t>FREQUENTLY ASKED QUESTIONS (FAQs)</a:t>
            </a:r>
          </a:p>
        </p:txBody>
      </p:sp>
    </p:spTree>
    <p:extLst>
      <p:ext uri="{BB962C8B-B14F-4D97-AF65-F5344CB8AC3E}">
        <p14:creationId xmlns:p14="http://schemas.microsoft.com/office/powerpoint/2010/main" val="29545332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2EC489C-9C7B-73DF-F8F6-1C6F14F54C11}"/>
              </a:ext>
            </a:extLst>
          </p:cNvPr>
          <p:cNvSpPr>
            <a:spLocks noGrp="1"/>
          </p:cNvSpPr>
          <p:nvPr>
            <p:ph idx="1"/>
          </p:nvPr>
        </p:nvSpPr>
        <p:spPr/>
        <p:txBody>
          <a:bodyPr>
            <a:normAutofit/>
          </a:bodyPr>
          <a:lstStyle/>
          <a:p>
            <a:pPr marL="0" indent="0">
              <a:buNone/>
            </a:pPr>
            <a:r>
              <a:rPr lang="en-US" sz="1200" b="1"/>
              <a:t>How to Share Files on MS Teams</a:t>
            </a:r>
          </a:p>
          <a:p>
            <a:pPr marL="0" indent="0">
              <a:buNone/>
            </a:pPr>
            <a:r>
              <a:rPr lang="en-US" sz="1200"/>
              <a:t>To share files with team members, whether that be the entire group or a specific person, follow these steps:</a:t>
            </a:r>
          </a:p>
          <a:p>
            <a:pPr marL="742939" lvl="1" indent="-285750">
              <a:buFont typeface="+mj-lt"/>
              <a:buAutoNum type="romanUcPeriod"/>
            </a:pPr>
            <a:r>
              <a:rPr lang="en-US" sz="1200"/>
              <a:t>Look for the paperclip icon at the bottom of your chat field with the person or people you want to send it to. </a:t>
            </a:r>
          </a:p>
          <a:p>
            <a:pPr marL="742939" lvl="1" indent="-285750">
              <a:buFont typeface="+mj-lt"/>
              <a:buAutoNum type="romanUcPeriod"/>
            </a:pPr>
            <a:r>
              <a:rPr lang="en-US" sz="1200"/>
              <a:t>Identify the file to share and select it.</a:t>
            </a:r>
          </a:p>
          <a:p>
            <a:pPr marL="742939" lvl="1" indent="-285750">
              <a:buFont typeface="+mj-lt"/>
              <a:buAutoNum type="romanUcPeriod"/>
            </a:pPr>
            <a:r>
              <a:rPr lang="en-US" sz="1200"/>
              <a:t>Send it to the recipient/s. </a:t>
            </a:r>
          </a:p>
        </p:txBody>
      </p:sp>
      <p:sp>
        <p:nvSpPr>
          <p:cNvPr id="3" name="Slide Number Placeholder 2">
            <a:extLst>
              <a:ext uri="{FF2B5EF4-FFF2-40B4-BE49-F238E27FC236}">
                <a16:creationId xmlns:a16="http://schemas.microsoft.com/office/drawing/2014/main" id="{FD3241DB-3682-57DD-C397-528D48F32C59}"/>
              </a:ext>
            </a:extLst>
          </p:cNvPr>
          <p:cNvSpPr>
            <a:spLocks noGrp="1"/>
          </p:cNvSpPr>
          <p:nvPr>
            <p:ph type="sldNum" sz="quarter" idx="12"/>
          </p:nvPr>
        </p:nvSpPr>
        <p:spPr/>
        <p:txBody>
          <a:bodyPr/>
          <a:lstStyle/>
          <a:p>
            <a:r>
              <a:rPr lang="en-GB"/>
              <a:t>Page </a:t>
            </a:r>
            <a:fld id="{D5ABD8DA-5AF5-42C0-B037-8DDE34443F63}" type="slidenum">
              <a:rPr lang="en-GB" smtClean="0"/>
              <a:pPr/>
              <a:t>26</a:t>
            </a:fld>
            <a:endParaRPr lang="en-GB"/>
          </a:p>
        </p:txBody>
      </p:sp>
      <p:sp>
        <p:nvSpPr>
          <p:cNvPr id="7" name="Title 1">
            <a:extLst>
              <a:ext uri="{FF2B5EF4-FFF2-40B4-BE49-F238E27FC236}">
                <a16:creationId xmlns:a16="http://schemas.microsoft.com/office/drawing/2014/main" id="{DFE962FD-EA92-A91D-B868-B467EF72A8F5}"/>
              </a:ext>
            </a:extLst>
          </p:cNvPr>
          <p:cNvSpPr>
            <a:spLocks noGrp="1"/>
          </p:cNvSpPr>
          <p:nvPr>
            <p:ph type="title"/>
          </p:nvPr>
        </p:nvSpPr>
        <p:spPr>
          <a:xfrm>
            <a:off x="407368" y="326582"/>
            <a:ext cx="11377264" cy="543595"/>
          </a:xfrm>
        </p:spPr>
        <p:txBody>
          <a:bodyPr>
            <a:normAutofit/>
          </a:bodyPr>
          <a:lstStyle/>
          <a:p>
            <a:r>
              <a:rPr lang="en-GB" sz="1600"/>
              <a:t>FREQUENTLY ASKED QUESTIONS (FAQs)</a:t>
            </a:r>
          </a:p>
        </p:txBody>
      </p:sp>
    </p:spTree>
    <p:extLst>
      <p:ext uri="{BB962C8B-B14F-4D97-AF65-F5344CB8AC3E}">
        <p14:creationId xmlns:p14="http://schemas.microsoft.com/office/powerpoint/2010/main" val="34740944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1FC5A1E-B888-ED53-BEAE-BE990696203F}"/>
              </a:ext>
            </a:extLst>
          </p:cNvPr>
          <p:cNvSpPr>
            <a:spLocks noGrp="1"/>
          </p:cNvSpPr>
          <p:nvPr>
            <p:ph idx="1"/>
          </p:nvPr>
        </p:nvSpPr>
        <p:spPr>
          <a:xfrm>
            <a:off x="397989" y="1397238"/>
            <a:ext cx="6418091" cy="4480034"/>
          </a:xfrm>
        </p:spPr>
        <p:txBody>
          <a:bodyPr vert="horz" lIns="91440" tIns="45720" rIns="91440" bIns="45720" rtlCol="0" anchor="t">
            <a:normAutofit/>
          </a:bodyPr>
          <a:lstStyle/>
          <a:p>
            <a:pPr marL="0" indent="0">
              <a:buNone/>
            </a:pPr>
            <a:r>
              <a:rPr lang="en-GB" sz="1200">
                <a:latin typeface="Arial"/>
                <a:cs typeface="Arial"/>
              </a:rPr>
              <a:t>How is it accessed?</a:t>
            </a:r>
          </a:p>
          <a:p>
            <a:pPr marL="227965" indent="-227965"/>
            <a:endParaRPr lang="en-GB" sz="1200"/>
          </a:p>
          <a:p>
            <a:pPr marL="285750" indent="-285750">
              <a:buFont typeface="Wingdings" panose="05000000000000000000" pitchFamily="2" charset="2"/>
              <a:buChar char="Ø"/>
            </a:pPr>
            <a:r>
              <a:rPr lang="en-GB" sz="1200">
                <a:effectLst/>
                <a:latin typeface="Arial"/>
                <a:ea typeface="Montserrat" panose="00000500000000000000" pitchFamily="2" charset="0"/>
                <a:cs typeface="Arial"/>
              </a:rPr>
              <a:t>Web Browser: Sign in at https://teams.microsoft.com/v2/</a:t>
            </a:r>
          </a:p>
          <a:p>
            <a:pPr marL="285750" indent="-285750">
              <a:buFont typeface="Wingdings" panose="05000000000000000000" pitchFamily="2" charset="2"/>
              <a:buChar char="Ø"/>
            </a:pPr>
            <a:r>
              <a:rPr lang="en-US" sz="1200">
                <a:effectLst/>
                <a:latin typeface="Arial"/>
                <a:ea typeface="Montserrat" panose="00000500000000000000" pitchFamily="2" charset="0"/>
                <a:cs typeface="Arial"/>
              </a:rPr>
              <a:t>Desktop App: Look for the purple icon with two figures</a:t>
            </a:r>
          </a:p>
          <a:p>
            <a:pPr marL="285750" indent="-285750">
              <a:buFont typeface="Wingdings" panose="05000000000000000000" pitchFamily="2" charset="2"/>
              <a:buChar char="Ø"/>
            </a:pPr>
            <a:r>
              <a:rPr lang="en-US" sz="1200">
                <a:latin typeface="Arial"/>
                <a:cs typeface="Arial"/>
              </a:rPr>
              <a:t>Or, Mobile App: Available for Android and iOS devices</a:t>
            </a:r>
            <a:endParaRPr lang="en-GB" sz="1200">
              <a:latin typeface="Arial"/>
              <a:cs typeface="Arial"/>
            </a:endParaRPr>
          </a:p>
          <a:p>
            <a:pPr marL="227965" indent="-227965"/>
            <a:endParaRPr lang="en-GB"/>
          </a:p>
        </p:txBody>
      </p:sp>
      <p:sp>
        <p:nvSpPr>
          <p:cNvPr id="4" name="Slide Number Placeholder 3">
            <a:extLst>
              <a:ext uri="{FF2B5EF4-FFF2-40B4-BE49-F238E27FC236}">
                <a16:creationId xmlns:a16="http://schemas.microsoft.com/office/drawing/2014/main" id="{D567E913-09F8-29DC-BEFC-32937AD2FB76}"/>
              </a:ext>
            </a:extLst>
          </p:cNvPr>
          <p:cNvSpPr>
            <a:spLocks noGrp="1"/>
          </p:cNvSpPr>
          <p:nvPr>
            <p:ph type="sldNum" sz="quarter" idx="12"/>
          </p:nvPr>
        </p:nvSpPr>
        <p:spPr/>
        <p:txBody>
          <a:bodyPr/>
          <a:lstStyle/>
          <a:p>
            <a:r>
              <a:rPr lang="en-GB"/>
              <a:t>Page </a:t>
            </a:r>
            <a:fld id="{D5ABD8DA-5AF5-42C0-B037-8DDE34443F63}" type="slidenum">
              <a:rPr lang="en-GB" smtClean="0"/>
              <a:pPr/>
              <a:t>3</a:t>
            </a:fld>
            <a:endParaRPr lang="en-GB"/>
          </a:p>
        </p:txBody>
      </p:sp>
      <p:sp>
        <p:nvSpPr>
          <p:cNvPr id="6" name="Title 5">
            <a:extLst>
              <a:ext uri="{FF2B5EF4-FFF2-40B4-BE49-F238E27FC236}">
                <a16:creationId xmlns:a16="http://schemas.microsoft.com/office/drawing/2014/main" id="{B1A1165C-E8D1-50AD-02FC-799345D57699}"/>
              </a:ext>
            </a:extLst>
          </p:cNvPr>
          <p:cNvSpPr>
            <a:spLocks noGrp="1"/>
          </p:cNvSpPr>
          <p:nvPr>
            <p:ph type="title"/>
          </p:nvPr>
        </p:nvSpPr>
        <p:spPr/>
        <p:txBody>
          <a:bodyPr>
            <a:normAutofit/>
          </a:bodyPr>
          <a:lstStyle/>
          <a:p>
            <a:r>
              <a:rPr lang="en-GB" sz="1600"/>
              <a:t>What is Microsoft Teams</a:t>
            </a:r>
          </a:p>
        </p:txBody>
      </p:sp>
      <p:graphicFrame>
        <p:nvGraphicFramePr>
          <p:cNvPr id="10" name="Diagram 9">
            <a:extLst>
              <a:ext uri="{FF2B5EF4-FFF2-40B4-BE49-F238E27FC236}">
                <a16:creationId xmlns:a16="http://schemas.microsoft.com/office/drawing/2014/main" id="{1D242DBD-3FF9-0058-4529-4031F380F39A}"/>
              </a:ext>
            </a:extLst>
          </p:cNvPr>
          <p:cNvGraphicFramePr/>
          <p:nvPr>
            <p:extLst>
              <p:ext uri="{D42A27DB-BD31-4B8C-83A1-F6EECF244321}">
                <p14:modId xmlns:p14="http://schemas.microsoft.com/office/powerpoint/2010/main" val="3662911359"/>
              </p:ext>
            </p:extLst>
          </p:nvPr>
        </p:nvGraphicFramePr>
        <p:xfrm>
          <a:off x="6816080" y="1573000"/>
          <a:ext cx="5241300" cy="44800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3" name="Picture 12" descr="A logo of a company&#10;&#10;Description automatically generated">
            <a:extLst>
              <a:ext uri="{FF2B5EF4-FFF2-40B4-BE49-F238E27FC236}">
                <a16:creationId xmlns:a16="http://schemas.microsoft.com/office/drawing/2014/main" id="{ED9D4A89-1CBF-C8A8-94B5-54B9B88C4D93}"/>
              </a:ext>
            </a:extLst>
          </p:cNvPr>
          <p:cNvPicPr>
            <a:picLocks noChangeAspect="1"/>
          </p:cNvPicPr>
          <p:nvPr/>
        </p:nvPicPr>
        <p:blipFill>
          <a:blip r:embed="rId8" cstate="print">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4544744" y="2276872"/>
            <a:ext cx="359312" cy="334160"/>
          </a:xfrm>
          <a:prstGeom prst="rect">
            <a:avLst/>
          </a:prstGeom>
        </p:spPr>
      </p:pic>
    </p:spTree>
    <p:extLst>
      <p:ext uri="{BB962C8B-B14F-4D97-AF65-F5344CB8AC3E}">
        <p14:creationId xmlns:p14="http://schemas.microsoft.com/office/powerpoint/2010/main" val="2998187660"/>
      </p:ext>
    </p:extLst>
  </p:cSld>
  <p:clrMapOvr>
    <a:masterClrMapping/>
  </p:clrMapOvr>
  <p:extLst>
    <p:ext uri="{6950BFC3-D8DA-4A85-94F7-54DA5524770B}">
      <p188:commentRel xmlns:p188="http://schemas.microsoft.com/office/powerpoint/2018/8/main" r:id="rId2"/>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1055F63-21D8-B3D1-DA64-A5B595763766}"/>
              </a:ext>
            </a:extLst>
          </p:cNvPr>
          <p:cNvSpPr>
            <a:spLocks noGrp="1"/>
          </p:cNvSpPr>
          <p:nvPr>
            <p:ph type="sldNum" sz="quarter" idx="12"/>
          </p:nvPr>
        </p:nvSpPr>
        <p:spPr/>
        <p:txBody>
          <a:bodyPr/>
          <a:lstStyle/>
          <a:p>
            <a:r>
              <a:rPr lang="en-GB"/>
              <a:t>Page </a:t>
            </a:r>
            <a:fld id="{D5ABD8DA-5AF5-42C0-B037-8DDE34443F63}" type="slidenum">
              <a:rPr lang="en-GB" smtClean="0"/>
              <a:pPr/>
              <a:t>4</a:t>
            </a:fld>
            <a:endParaRPr lang="en-GB"/>
          </a:p>
        </p:txBody>
      </p:sp>
      <p:sp>
        <p:nvSpPr>
          <p:cNvPr id="4" name="Title 3">
            <a:extLst>
              <a:ext uri="{FF2B5EF4-FFF2-40B4-BE49-F238E27FC236}">
                <a16:creationId xmlns:a16="http://schemas.microsoft.com/office/drawing/2014/main" id="{2946CC05-93EB-F7A3-A320-7BCD9630934C}"/>
              </a:ext>
            </a:extLst>
          </p:cNvPr>
          <p:cNvSpPr>
            <a:spLocks noGrp="1"/>
          </p:cNvSpPr>
          <p:nvPr>
            <p:ph type="title"/>
          </p:nvPr>
        </p:nvSpPr>
        <p:spPr/>
        <p:txBody>
          <a:bodyPr>
            <a:normAutofit/>
          </a:bodyPr>
          <a:lstStyle/>
          <a:p>
            <a:r>
              <a:rPr lang="en-GB" sz="1600"/>
              <a:t>NAVIGATION</a:t>
            </a:r>
          </a:p>
        </p:txBody>
      </p:sp>
      <p:grpSp>
        <p:nvGrpSpPr>
          <p:cNvPr id="2" name="Group 1">
            <a:extLst>
              <a:ext uri="{FF2B5EF4-FFF2-40B4-BE49-F238E27FC236}">
                <a16:creationId xmlns:a16="http://schemas.microsoft.com/office/drawing/2014/main" id="{4D846658-D2CF-D624-92DE-7A6DE3D400C8}"/>
              </a:ext>
            </a:extLst>
          </p:cNvPr>
          <p:cNvGrpSpPr/>
          <p:nvPr/>
        </p:nvGrpSpPr>
        <p:grpSpPr>
          <a:xfrm>
            <a:off x="2351584" y="1476704"/>
            <a:ext cx="8719426" cy="4772792"/>
            <a:chOff x="1418984" y="850767"/>
            <a:chExt cx="9354031" cy="5156465"/>
          </a:xfrm>
        </p:grpSpPr>
        <p:pic>
          <p:nvPicPr>
            <p:cNvPr id="5" name="Picture 4">
              <a:extLst>
                <a:ext uri="{FF2B5EF4-FFF2-40B4-BE49-F238E27FC236}">
                  <a16:creationId xmlns:a16="http://schemas.microsoft.com/office/drawing/2014/main" id="{DF6986D5-AE9E-0CAF-2ED9-1260157E6B41}"/>
                </a:ext>
              </a:extLst>
            </p:cNvPr>
            <p:cNvPicPr>
              <a:picLocks noChangeAspect="1"/>
            </p:cNvPicPr>
            <p:nvPr/>
          </p:nvPicPr>
          <p:blipFill>
            <a:blip r:embed="rId2"/>
            <a:stretch>
              <a:fillRect/>
            </a:stretch>
          </p:blipFill>
          <p:spPr>
            <a:xfrm>
              <a:off x="1418984" y="850767"/>
              <a:ext cx="9354031" cy="5156465"/>
            </a:xfrm>
            <a:prstGeom prst="rect">
              <a:avLst/>
            </a:prstGeom>
          </p:spPr>
        </p:pic>
        <p:sp>
          <p:nvSpPr>
            <p:cNvPr id="6" name="Rectangle 5">
              <a:extLst>
                <a:ext uri="{FF2B5EF4-FFF2-40B4-BE49-F238E27FC236}">
                  <a16:creationId xmlns:a16="http://schemas.microsoft.com/office/drawing/2014/main" id="{264F9312-586B-3F10-D4DC-9E82C57B69D2}"/>
                </a:ext>
              </a:extLst>
            </p:cNvPr>
            <p:cNvSpPr/>
            <p:nvPr/>
          </p:nvSpPr>
          <p:spPr>
            <a:xfrm>
              <a:off x="1874520" y="2297430"/>
              <a:ext cx="1874520" cy="445770"/>
            </a:xfrm>
            <a:prstGeom prst="rect">
              <a:avLst/>
            </a:prstGeom>
            <a:solidFill>
              <a:srgbClr val="F5F5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Rectangle 6">
            <a:extLst>
              <a:ext uri="{FF2B5EF4-FFF2-40B4-BE49-F238E27FC236}">
                <a16:creationId xmlns:a16="http://schemas.microsoft.com/office/drawing/2014/main" id="{A389730C-C88D-280E-5F4F-5CA1B5AE599E}"/>
              </a:ext>
            </a:extLst>
          </p:cNvPr>
          <p:cNvSpPr/>
          <p:nvPr/>
        </p:nvSpPr>
        <p:spPr>
          <a:xfrm>
            <a:off x="2351584" y="1768352"/>
            <a:ext cx="369333" cy="4481144"/>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797D24DE-4DFD-86DB-BA5B-DB2E9883C01A}"/>
              </a:ext>
            </a:extLst>
          </p:cNvPr>
          <p:cNvSpPr txBox="1"/>
          <p:nvPr/>
        </p:nvSpPr>
        <p:spPr>
          <a:xfrm rot="16200000">
            <a:off x="114584" y="3557090"/>
            <a:ext cx="4136599" cy="276999"/>
          </a:xfrm>
          <a:prstGeom prst="rect">
            <a:avLst/>
          </a:prstGeom>
          <a:noFill/>
        </p:spPr>
        <p:txBody>
          <a:bodyPr wrap="square" rtlCol="0">
            <a:spAutoFit/>
          </a:bodyPr>
          <a:lstStyle/>
          <a:p>
            <a:pPr algn="ctr"/>
            <a:r>
              <a:rPr lang="en-GB" sz="1200">
                <a:latin typeface="Arial" panose="020B0604020202020204" pitchFamily="34" charset="0"/>
                <a:cs typeface="Arial" panose="020B0604020202020204" pitchFamily="34" charset="0"/>
              </a:rPr>
              <a:t>NAVIGATION BAR</a:t>
            </a:r>
          </a:p>
        </p:txBody>
      </p:sp>
      <p:sp>
        <p:nvSpPr>
          <p:cNvPr id="10" name="Rectangle 9">
            <a:extLst>
              <a:ext uri="{FF2B5EF4-FFF2-40B4-BE49-F238E27FC236}">
                <a16:creationId xmlns:a16="http://schemas.microsoft.com/office/drawing/2014/main" id="{E50BD6D7-26E9-8D3C-95E7-7730A82141EF}"/>
              </a:ext>
            </a:extLst>
          </p:cNvPr>
          <p:cNvSpPr/>
          <p:nvPr/>
        </p:nvSpPr>
        <p:spPr>
          <a:xfrm>
            <a:off x="2351583" y="1486231"/>
            <a:ext cx="8719427" cy="282121"/>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4FB65739-7C1C-8105-0CBB-927501419813}"/>
              </a:ext>
            </a:extLst>
          </p:cNvPr>
          <p:cNvSpPr/>
          <p:nvPr/>
        </p:nvSpPr>
        <p:spPr>
          <a:xfrm>
            <a:off x="2720917" y="1768352"/>
            <a:ext cx="1930489" cy="4481144"/>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12D81D97-FFB0-537F-8133-44C76EB8BED3}"/>
              </a:ext>
            </a:extLst>
          </p:cNvPr>
          <p:cNvSpPr/>
          <p:nvPr/>
        </p:nvSpPr>
        <p:spPr>
          <a:xfrm>
            <a:off x="4651406" y="1768352"/>
            <a:ext cx="6419605" cy="4481144"/>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33B318C5-4A6E-5B5E-6DDC-60EB13150356}"/>
              </a:ext>
            </a:extLst>
          </p:cNvPr>
          <p:cNvSpPr txBox="1"/>
          <p:nvPr/>
        </p:nvSpPr>
        <p:spPr>
          <a:xfrm>
            <a:off x="5384634" y="1209207"/>
            <a:ext cx="4165931" cy="276999"/>
          </a:xfrm>
          <a:prstGeom prst="rect">
            <a:avLst/>
          </a:prstGeom>
          <a:noFill/>
        </p:spPr>
        <p:txBody>
          <a:bodyPr wrap="square" rtlCol="0">
            <a:spAutoFit/>
          </a:bodyPr>
          <a:lstStyle/>
          <a:p>
            <a:pPr algn="ctr"/>
            <a:r>
              <a:rPr lang="en-GB" sz="1200">
                <a:latin typeface="Arial" panose="020B0604020202020204" pitchFamily="34" charset="0"/>
                <a:cs typeface="Arial" panose="020B0604020202020204" pitchFamily="34" charset="0"/>
              </a:rPr>
              <a:t>COMMAND BAR</a:t>
            </a:r>
          </a:p>
        </p:txBody>
      </p:sp>
      <p:sp>
        <p:nvSpPr>
          <p:cNvPr id="14" name="TextBox 13">
            <a:extLst>
              <a:ext uri="{FF2B5EF4-FFF2-40B4-BE49-F238E27FC236}">
                <a16:creationId xmlns:a16="http://schemas.microsoft.com/office/drawing/2014/main" id="{27F2F821-9110-5E50-30BF-C276358027B8}"/>
              </a:ext>
            </a:extLst>
          </p:cNvPr>
          <p:cNvSpPr txBox="1"/>
          <p:nvPr/>
        </p:nvSpPr>
        <p:spPr>
          <a:xfrm>
            <a:off x="2705952" y="6221461"/>
            <a:ext cx="2240898" cy="276999"/>
          </a:xfrm>
          <a:prstGeom prst="rect">
            <a:avLst/>
          </a:prstGeom>
          <a:noFill/>
        </p:spPr>
        <p:txBody>
          <a:bodyPr wrap="square" rtlCol="0">
            <a:spAutoFit/>
          </a:bodyPr>
          <a:lstStyle/>
          <a:p>
            <a:pPr algn="ctr"/>
            <a:r>
              <a:rPr lang="en-GB" sz="1200">
                <a:latin typeface="Arial" panose="020B0604020202020204" pitchFamily="34" charset="0"/>
                <a:cs typeface="Arial" panose="020B0604020202020204" pitchFamily="34" charset="0"/>
              </a:rPr>
              <a:t>CHANNELS</a:t>
            </a:r>
          </a:p>
        </p:txBody>
      </p:sp>
      <p:sp>
        <p:nvSpPr>
          <p:cNvPr id="15" name="TextBox 14">
            <a:extLst>
              <a:ext uri="{FF2B5EF4-FFF2-40B4-BE49-F238E27FC236}">
                <a16:creationId xmlns:a16="http://schemas.microsoft.com/office/drawing/2014/main" id="{915987D0-2E79-0839-1032-C18646180200}"/>
              </a:ext>
            </a:extLst>
          </p:cNvPr>
          <p:cNvSpPr txBox="1"/>
          <p:nvPr/>
        </p:nvSpPr>
        <p:spPr>
          <a:xfrm>
            <a:off x="7418922" y="6221461"/>
            <a:ext cx="2240898" cy="276999"/>
          </a:xfrm>
          <a:prstGeom prst="rect">
            <a:avLst/>
          </a:prstGeom>
          <a:noFill/>
        </p:spPr>
        <p:txBody>
          <a:bodyPr wrap="square" rtlCol="0">
            <a:spAutoFit/>
          </a:bodyPr>
          <a:lstStyle/>
          <a:p>
            <a:pPr algn="ctr"/>
            <a:r>
              <a:rPr lang="en-GB" sz="1200">
                <a:latin typeface="Arial" panose="020B0604020202020204" pitchFamily="34" charset="0"/>
                <a:cs typeface="Arial" panose="020B0604020202020204" pitchFamily="34" charset="0"/>
              </a:rPr>
              <a:t>DETAIL WINDOW</a:t>
            </a:r>
          </a:p>
        </p:txBody>
      </p:sp>
      <p:grpSp>
        <p:nvGrpSpPr>
          <p:cNvPr id="23" name="Group 22">
            <a:extLst>
              <a:ext uri="{FF2B5EF4-FFF2-40B4-BE49-F238E27FC236}">
                <a16:creationId xmlns:a16="http://schemas.microsoft.com/office/drawing/2014/main" id="{371B3F36-8965-0F15-8065-D6FCE960371A}"/>
              </a:ext>
            </a:extLst>
          </p:cNvPr>
          <p:cNvGrpSpPr/>
          <p:nvPr/>
        </p:nvGrpSpPr>
        <p:grpSpPr>
          <a:xfrm>
            <a:off x="2905073" y="2442325"/>
            <a:ext cx="124443" cy="80649"/>
            <a:chOff x="3431704" y="2290924"/>
            <a:chExt cx="124443" cy="80649"/>
          </a:xfrm>
        </p:grpSpPr>
        <p:sp>
          <p:nvSpPr>
            <p:cNvPr id="21" name="Rectangle 20">
              <a:extLst>
                <a:ext uri="{FF2B5EF4-FFF2-40B4-BE49-F238E27FC236}">
                  <a16:creationId xmlns:a16="http://schemas.microsoft.com/office/drawing/2014/main" id="{003E6F9C-B450-DC2F-71A7-8875AB29D916}"/>
                </a:ext>
              </a:extLst>
            </p:cNvPr>
            <p:cNvSpPr/>
            <p:nvPr/>
          </p:nvSpPr>
          <p:spPr>
            <a:xfrm>
              <a:off x="3431704" y="2290924"/>
              <a:ext cx="72008" cy="80649"/>
            </a:xfrm>
            <a:prstGeom prst="rect">
              <a:avLst/>
            </a:prstGeom>
            <a:solidFill>
              <a:srgbClr val="CDDA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00" b="1">
                  <a:solidFill>
                    <a:schemeClr val="tx1"/>
                  </a:solidFill>
                </a:rPr>
                <a:t>S</a:t>
              </a:r>
            </a:p>
          </p:txBody>
        </p:sp>
        <p:sp>
          <p:nvSpPr>
            <p:cNvPr id="22" name="Rectangle 21">
              <a:extLst>
                <a:ext uri="{FF2B5EF4-FFF2-40B4-BE49-F238E27FC236}">
                  <a16:creationId xmlns:a16="http://schemas.microsoft.com/office/drawing/2014/main" id="{D7913B58-A54E-8494-5782-9B9CCC0E6716}"/>
                </a:ext>
              </a:extLst>
            </p:cNvPr>
            <p:cNvSpPr/>
            <p:nvPr/>
          </p:nvSpPr>
          <p:spPr>
            <a:xfrm>
              <a:off x="3484139" y="2290924"/>
              <a:ext cx="72008" cy="80649"/>
            </a:xfrm>
            <a:prstGeom prst="rect">
              <a:avLst/>
            </a:prstGeom>
            <a:solidFill>
              <a:srgbClr val="CDDA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00" b="1">
                  <a:solidFill>
                    <a:schemeClr val="tx1"/>
                  </a:solidFill>
                </a:rPr>
                <a:t>U</a:t>
              </a:r>
            </a:p>
          </p:txBody>
        </p:sp>
      </p:grpSp>
      <p:pic>
        <p:nvPicPr>
          <p:cNvPr id="24" name="Picture 23">
            <a:extLst>
              <a:ext uri="{FF2B5EF4-FFF2-40B4-BE49-F238E27FC236}">
                <a16:creationId xmlns:a16="http://schemas.microsoft.com/office/drawing/2014/main" id="{DE7607A6-2905-A22B-A9A6-856D24BF6C64}"/>
              </a:ext>
            </a:extLst>
          </p:cNvPr>
          <p:cNvPicPr>
            <a:picLocks noChangeAspect="1"/>
          </p:cNvPicPr>
          <p:nvPr/>
        </p:nvPicPr>
        <p:blipFill>
          <a:blip r:embed="rId3"/>
          <a:stretch>
            <a:fillRect/>
          </a:stretch>
        </p:blipFill>
        <p:spPr>
          <a:xfrm>
            <a:off x="10813369" y="1537401"/>
            <a:ext cx="201185" cy="176799"/>
          </a:xfrm>
          <a:prstGeom prst="rect">
            <a:avLst/>
          </a:prstGeom>
        </p:spPr>
      </p:pic>
      <p:sp>
        <p:nvSpPr>
          <p:cNvPr id="26" name="Rectangle 25">
            <a:extLst>
              <a:ext uri="{FF2B5EF4-FFF2-40B4-BE49-F238E27FC236}">
                <a16:creationId xmlns:a16="http://schemas.microsoft.com/office/drawing/2014/main" id="{71C1D099-B329-3043-99EB-0DE78689D606}"/>
              </a:ext>
            </a:extLst>
          </p:cNvPr>
          <p:cNvSpPr/>
          <p:nvPr/>
        </p:nvSpPr>
        <p:spPr>
          <a:xfrm>
            <a:off x="3130267" y="2414425"/>
            <a:ext cx="594000" cy="144016"/>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51337E81-62E8-117E-5469-C3F96AC62D16}"/>
              </a:ext>
            </a:extLst>
          </p:cNvPr>
          <p:cNvSpPr txBox="1"/>
          <p:nvPr/>
        </p:nvSpPr>
        <p:spPr>
          <a:xfrm>
            <a:off x="3083529" y="2378774"/>
            <a:ext cx="792088" cy="207749"/>
          </a:xfrm>
          <a:prstGeom prst="rect">
            <a:avLst/>
          </a:prstGeom>
          <a:noFill/>
        </p:spPr>
        <p:txBody>
          <a:bodyPr wrap="square" rtlCol="0">
            <a:spAutoFit/>
          </a:bodyPr>
          <a:lstStyle/>
          <a:p>
            <a:r>
              <a:rPr lang="en-GB" sz="750" b="1">
                <a:solidFill>
                  <a:srgbClr val="717171"/>
                </a:solidFill>
              </a:rPr>
              <a:t>SAMPLE, User</a:t>
            </a:r>
          </a:p>
        </p:txBody>
      </p:sp>
      <p:pic>
        <p:nvPicPr>
          <p:cNvPr id="28" name="Picture 27">
            <a:extLst>
              <a:ext uri="{FF2B5EF4-FFF2-40B4-BE49-F238E27FC236}">
                <a16:creationId xmlns:a16="http://schemas.microsoft.com/office/drawing/2014/main" id="{FE078DF7-0640-A098-D583-A5FE34FC269C}"/>
              </a:ext>
            </a:extLst>
          </p:cNvPr>
          <p:cNvPicPr>
            <a:picLocks noChangeAspect="1"/>
          </p:cNvPicPr>
          <p:nvPr/>
        </p:nvPicPr>
        <p:blipFill>
          <a:blip r:embed="rId4"/>
          <a:stretch>
            <a:fillRect/>
          </a:stretch>
        </p:blipFill>
        <p:spPr>
          <a:xfrm>
            <a:off x="4742644" y="1822504"/>
            <a:ext cx="247663" cy="244488"/>
          </a:xfrm>
          <a:prstGeom prst="rect">
            <a:avLst/>
          </a:prstGeom>
        </p:spPr>
      </p:pic>
      <p:sp>
        <p:nvSpPr>
          <p:cNvPr id="29" name="Rectangle 28">
            <a:extLst>
              <a:ext uri="{FF2B5EF4-FFF2-40B4-BE49-F238E27FC236}">
                <a16:creationId xmlns:a16="http://schemas.microsoft.com/office/drawing/2014/main" id="{A37CE27D-B098-7664-4CED-680ED7571045}"/>
              </a:ext>
            </a:extLst>
          </p:cNvPr>
          <p:cNvSpPr/>
          <p:nvPr/>
        </p:nvSpPr>
        <p:spPr>
          <a:xfrm>
            <a:off x="4990307" y="1866157"/>
            <a:ext cx="828000" cy="144016"/>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Box 29">
            <a:extLst>
              <a:ext uri="{FF2B5EF4-FFF2-40B4-BE49-F238E27FC236}">
                <a16:creationId xmlns:a16="http://schemas.microsoft.com/office/drawing/2014/main" id="{112FA32B-0770-0A91-75DE-7ED6FFE1A1D8}"/>
              </a:ext>
            </a:extLst>
          </p:cNvPr>
          <p:cNvSpPr txBox="1"/>
          <p:nvPr/>
        </p:nvSpPr>
        <p:spPr>
          <a:xfrm>
            <a:off x="4891218" y="1838490"/>
            <a:ext cx="1071953" cy="230832"/>
          </a:xfrm>
          <a:prstGeom prst="rect">
            <a:avLst/>
          </a:prstGeom>
          <a:noFill/>
        </p:spPr>
        <p:txBody>
          <a:bodyPr wrap="square" rtlCol="0">
            <a:spAutoFit/>
          </a:bodyPr>
          <a:lstStyle/>
          <a:p>
            <a:r>
              <a:rPr lang="en-GB" sz="900" b="1">
                <a:solidFill>
                  <a:srgbClr val="1F1F1F"/>
                </a:solidFill>
                <a:latin typeface="Arial" panose="020B0604020202020204" pitchFamily="34" charset="0"/>
                <a:cs typeface="Arial" panose="020B0604020202020204" pitchFamily="34" charset="0"/>
              </a:rPr>
              <a:t>SAMPLE, User</a:t>
            </a:r>
          </a:p>
        </p:txBody>
      </p:sp>
    </p:spTree>
    <p:extLst>
      <p:ext uri="{BB962C8B-B14F-4D97-AF65-F5344CB8AC3E}">
        <p14:creationId xmlns:p14="http://schemas.microsoft.com/office/powerpoint/2010/main" val="25438422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84FB5CF-0CAE-37AC-A373-BBFE088D1C2A}"/>
              </a:ext>
            </a:extLst>
          </p:cNvPr>
          <p:cNvSpPr>
            <a:spLocks noGrp="1"/>
          </p:cNvSpPr>
          <p:nvPr>
            <p:ph idx="1"/>
          </p:nvPr>
        </p:nvSpPr>
        <p:spPr>
          <a:xfrm>
            <a:off x="397989" y="1397238"/>
            <a:ext cx="6006601" cy="4480034"/>
          </a:xfrm>
        </p:spPr>
        <p:txBody>
          <a:bodyPr/>
          <a:lstStyle/>
          <a:p>
            <a:r>
              <a:rPr lang="en-GB" sz="1200"/>
              <a:t>Much of the navigation around Teams utilises the Navigation Bar, on left-hand side of the application.</a:t>
            </a:r>
          </a:p>
          <a:p>
            <a:r>
              <a:rPr lang="en-GB" sz="1200"/>
              <a:t>Selecting the icon changes the detail window to that chosen feature.</a:t>
            </a:r>
          </a:p>
        </p:txBody>
      </p:sp>
      <p:sp>
        <p:nvSpPr>
          <p:cNvPr id="3" name="Slide Number Placeholder 2">
            <a:extLst>
              <a:ext uri="{FF2B5EF4-FFF2-40B4-BE49-F238E27FC236}">
                <a16:creationId xmlns:a16="http://schemas.microsoft.com/office/drawing/2014/main" id="{3BFAD34A-B241-27C5-4FD2-0EA1BFD94C9D}"/>
              </a:ext>
            </a:extLst>
          </p:cNvPr>
          <p:cNvSpPr>
            <a:spLocks noGrp="1"/>
          </p:cNvSpPr>
          <p:nvPr>
            <p:ph type="sldNum" sz="quarter" idx="12"/>
          </p:nvPr>
        </p:nvSpPr>
        <p:spPr/>
        <p:txBody>
          <a:bodyPr/>
          <a:lstStyle/>
          <a:p>
            <a:r>
              <a:rPr lang="en-GB"/>
              <a:t>Page </a:t>
            </a:r>
            <a:fld id="{D5ABD8DA-5AF5-42C0-B037-8DDE34443F63}" type="slidenum">
              <a:rPr lang="en-GB" smtClean="0"/>
              <a:pPr/>
              <a:t>5</a:t>
            </a:fld>
            <a:endParaRPr lang="en-GB"/>
          </a:p>
        </p:txBody>
      </p:sp>
      <p:sp>
        <p:nvSpPr>
          <p:cNvPr id="4" name="Title 3">
            <a:extLst>
              <a:ext uri="{FF2B5EF4-FFF2-40B4-BE49-F238E27FC236}">
                <a16:creationId xmlns:a16="http://schemas.microsoft.com/office/drawing/2014/main" id="{55705DBD-4918-9AAB-D80C-08AC1327B31E}"/>
              </a:ext>
            </a:extLst>
          </p:cNvPr>
          <p:cNvSpPr>
            <a:spLocks noGrp="1"/>
          </p:cNvSpPr>
          <p:nvPr>
            <p:ph type="title"/>
          </p:nvPr>
        </p:nvSpPr>
        <p:spPr/>
        <p:txBody>
          <a:bodyPr>
            <a:normAutofit/>
          </a:bodyPr>
          <a:lstStyle/>
          <a:p>
            <a:r>
              <a:rPr lang="en-GB" sz="1600"/>
              <a:t>NAVIGATION BAR</a:t>
            </a:r>
          </a:p>
        </p:txBody>
      </p:sp>
      <p:pic>
        <p:nvPicPr>
          <p:cNvPr id="6" name="Picture 5">
            <a:extLst>
              <a:ext uri="{FF2B5EF4-FFF2-40B4-BE49-F238E27FC236}">
                <a16:creationId xmlns:a16="http://schemas.microsoft.com/office/drawing/2014/main" id="{7ADBD646-D6C8-DBDE-A313-23CEA3C01C5D}"/>
              </a:ext>
            </a:extLst>
          </p:cNvPr>
          <p:cNvPicPr>
            <a:picLocks noChangeAspect="1"/>
          </p:cNvPicPr>
          <p:nvPr/>
        </p:nvPicPr>
        <p:blipFill rotWithShape="1">
          <a:blip r:embed="rId2"/>
          <a:srcRect b="24255"/>
          <a:stretch/>
        </p:blipFill>
        <p:spPr>
          <a:xfrm>
            <a:off x="6729744" y="1479191"/>
            <a:ext cx="670580" cy="4856129"/>
          </a:xfrm>
          <a:prstGeom prst="rect">
            <a:avLst/>
          </a:prstGeom>
        </p:spPr>
      </p:pic>
      <p:sp>
        <p:nvSpPr>
          <p:cNvPr id="8" name="TextBox 7">
            <a:extLst>
              <a:ext uri="{FF2B5EF4-FFF2-40B4-BE49-F238E27FC236}">
                <a16:creationId xmlns:a16="http://schemas.microsoft.com/office/drawing/2014/main" id="{B131AA47-4871-A18C-7999-ABAF80E6C1B2}"/>
              </a:ext>
            </a:extLst>
          </p:cNvPr>
          <p:cNvSpPr txBox="1"/>
          <p:nvPr/>
        </p:nvSpPr>
        <p:spPr>
          <a:xfrm>
            <a:off x="7555230" y="2359689"/>
            <a:ext cx="4780597" cy="1754326"/>
          </a:xfrm>
          <a:prstGeom prst="rect">
            <a:avLst/>
          </a:prstGeom>
          <a:noFill/>
        </p:spPr>
        <p:txBody>
          <a:bodyPr wrap="square">
            <a:spAutoFit/>
          </a:bodyPr>
          <a:lstStyle/>
          <a:p>
            <a:pPr marL="285750" indent="-285750">
              <a:buFont typeface="Wingdings" panose="05000000000000000000" pitchFamily="2" charset="2"/>
              <a:buChar char="§"/>
            </a:pPr>
            <a:r>
              <a:rPr lang="en-GB" sz="1200"/>
              <a:t>Activity: Shows notifications, mentions, and recent activity</a:t>
            </a:r>
          </a:p>
          <a:p>
            <a:pPr marL="285750" indent="-285750">
              <a:buFont typeface="Wingdings" panose="05000000000000000000" pitchFamily="2" charset="2"/>
              <a:buChar char="§"/>
            </a:pPr>
            <a:r>
              <a:rPr lang="en-GB" sz="1200"/>
              <a:t>Chat: One-on-one and group conversations</a:t>
            </a:r>
          </a:p>
          <a:p>
            <a:pPr marL="285750" indent="-285750">
              <a:buFont typeface="Wingdings" panose="05000000000000000000" pitchFamily="2" charset="2"/>
              <a:buChar char="§"/>
            </a:pPr>
            <a:r>
              <a:rPr lang="en-GB" sz="1200"/>
              <a:t>Teams: The list of workspaces organised into channels</a:t>
            </a:r>
          </a:p>
          <a:p>
            <a:pPr marL="285750" indent="-285750">
              <a:buFont typeface="Wingdings" panose="05000000000000000000" pitchFamily="2" charset="2"/>
              <a:buChar char="§"/>
            </a:pPr>
            <a:r>
              <a:rPr lang="en-GB" sz="1200"/>
              <a:t>Calendar: Meeting schedule synchronised with Outlook</a:t>
            </a:r>
          </a:p>
          <a:p>
            <a:pPr marL="285750" indent="-285750">
              <a:buFont typeface="Wingdings" panose="05000000000000000000" pitchFamily="2" charset="2"/>
              <a:buChar char="§"/>
            </a:pPr>
            <a:r>
              <a:rPr lang="en-GB" sz="1200"/>
              <a:t>Calls: Make and receive audio and video calls</a:t>
            </a:r>
          </a:p>
          <a:p>
            <a:pPr marL="285750" indent="-285750">
              <a:buFont typeface="Wingdings" panose="05000000000000000000" pitchFamily="2" charset="2"/>
              <a:buChar char="§"/>
            </a:pPr>
            <a:r>
              <a:rPr lang="en-GB" sz="1200"/>
              <a:t>OneDrive: Access to your OneDrive files</a:t>
            </a:r>
          </a:p>
          <a:p>
            <a:pPr marL="285750" indent="-285750">
              <a:buFont typeface="Wingdings" panose="05000000000000000000" pitchFamily="2" charset="2"/>
              <a:buChar char="§"/>
            </a:pPr>
            <a:r>
              <a:rPr lang="en-GB" sz="1200" err="1"/>
              <a:t>NHSmail</a:t>
            </a:r>
            <a:r>
              <a:rPr lang="en-GB" sz="1200"/>
              <a:t> Support: </a:t>
            </a:r>
            <a:r>
              <a:rPr lang="en-US" sz="1200"/>
              <a:t>The </a:t>
            </a:r>
            <a:r>
              <a:rPr lang="en-US" sz="1200" err="1"/>
              <a:t>NHSmail</a:t>
            </a:r>
            <a:r>
              <a:rPr lang="en-US" sz="1200"/>
              <a:t> support site provides detailed guidance and self-help articles for queries associated to </a:t>
            </a:r>
            <a:r>
              <a:rPr lang="en-US" sz="1200" err="1"/>
              <a:t>NHSmail</a:t>
            </a:r>
            <a:endParaRPr lang="en-US" sz="1200"/>
          </a:p>
          <a:p>
            <a:pPr marL="285750" indent="-285750">
              <a:buFont typeface="Wingdings" panose="05000000000000000000" pitchFamily="2" charset="2"/>
              <a:buChar char="§"/>
            </a:pPr>
            <a:r>
              <a:rPr lang="en-US" sz="1200"/>
              <a:t>Office 365 Updates: Broadcast messages</a:t>
            </a:r>
          </a:p>
        </p:txBody>
      </p:sp>
    </p:spTree>
    <p:extLst>
      <p:ext uri="{BB962C8B-B14F-4D97-AF65-F5344CB8AC3E}">
        <p14:creationId xmlns:p14="http://schemas.microsoft.com/office/powerpoint/2010/main" val="24124890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5">
            <a:extLst>
              <a:ext uri="{FF2B5EF4-FFF2-40B4-BE49-F238E27FC236}">
                <a16:creationId xmlns:a16="http://schemas.microsoft.com/office/drawing/2014/main" id="{4505C048-59B1-0A0C-266E-59286FE12069}"/>
              </a:ext>
            </a:extLst>
          </p:cNvPr>
          <p:cNvSpPr>
            <a:spLocks noGrp="1"/>
          </p:cNvSpPr>
          <p:nvPr>
            <p:ph idx="1"/>
          </p:nvPr>
        </p:nvSpPr>
        <p:spPr>
          <a:xfrm>
            <a:off x="397990" y="1397238"/>
            <a:ext cx="3761480" cy="4480034"/>
          </a:xfrm>
        </p:spPr>
        <p:txBody>
          <a:bodyPr>
            <a:normAutofit/>
          </a:bodyPr>
          <a:lstStyle/>
          <a:p>
            <a:pPr marL="0" indent="0">
              <a:buNone/>
            </a:pPr>
            <a:r>
              <a:rPr lang="en-GB" sz="1200" b="1"/>
              <a:t>Waffle </a:t>
            </a:r>
          </a:p>
          <a:p>
            <a:pPr marL="342900" indent="-342900">
              <a:buFont typeface="+mj-lt"/>
              <a:buAutoNum type="arabicPeriod"/>
            </a:pPr>
            <a:r>
              <a:rPr lang="en-GB" sz="1200"/>
              <a:t>Will display and allow access to other applications available to users</a:t>
            </a:r>
          </a:p>
          <a:p>
            <a:pPr marL="0" indent="0">
              <a:buNone/>
            </a:pPr>
            <a:r>
              <a:rPr lang="en-GB" sz="1200" b="1"/>
              <a:t>Search</a:t>
            </a:r>
          </a:p>
          <a:p>
            <a:pPr marL="342900" indent="-342900">
              <a:buFont typeface="+mj-lt"/>
              <a:buAutoNum type="arabicPeriod" startAt="2"/>
            </a:pPr>
            <a:r>
              <a:rPr lang="en-GB" sz="1200"/>
              <a:t>This will allow a search for items, such as files, chat and channels, that the user has access to </a:t>
            </a:r>
          </a:p>
        </p:txBody>
      </p:sp>
      <p:sp>
        <p:nvSpPr>
          <p:cNvPr id="3" name="Slide Number Placeholder 2">
            <a:extLst>
              <a:ext uri="{FF2B5EF4-FFF2-40B4-BE49-F238E27FC236}">
                <a16:creationId xmlns:a16="http://schemas.microsoft.com/office/drawing/2014/main" id="{3BFAD34A-B241-27C5-4FD2-0EA1BFD94C9D}"/>
              </a:ext>
            </a:extLst>
          </p:cNvPr>
          <p:cNvSpPr>
            <a:spLocks noGrp="1"/>
          </p:cNvSpPr>
          <p:nvPr>
            <p:ph type="sldNum" sz="quarter" idx="12"/>
          </p:nvPr>
        </p:nvSpPr>
        <p:spPr/>
        <p:txBody>
          <a:bodyPr/>
          <a:lstStyle/>
          <a:p>
            <a:r>
              <a:rPr lang="en-GB"/>
              <a:t>Page </a:t>
            </a:r>
            <a:fld id="{D5ABD8DA-5AF5-42C0-B037-8DDE34443F63}" type="slidenum">
              <a:rPr lang="en-GB" smtClean="0"/>
              <a:pPr/>
              <a:t>6</a:t>
            </a:fld>
            <a:endParaRPr lang="en-GB"/>
          </a:p>
        </p:txBody>
      </p:sp>
      <p:sp>
        <p:nvSpPr>
          <p:cNvPr id="4" name="Title 3">
            <a:extLst>
              <a:ext uri="{FF2B5EF4-FFF2-40B4-BE49-F238E27FC236}">
                <a16:creationId xmlns:a16="http://schemas.microsoft.com/office/drawing/2014/main" id="{55705DBD-4918-9AAB-D80C-08AC1327B31E}"/>
              </a:ext>
            </a:extLst>
          </p:cNvPr>
          <p:cNvSpPr>
            <a:spLocks noGrp="1"/>
          </p:cNvSpPr>
          <p:nvPr>
            <p:ph type="title"/>
          </p:nvPr>
        </p:nvSpPr>
        <p:spPr/>
        <p:txBody>
          <a:bodyPr>
            <a:normAutofit/>
          </a:bodyPr>
          <a:lstStyle/>
          <a:p>
            <a:r>
              <a:rPr lang="en-GB" sz="1600"/>
              <a:t>COMMAND BAR</a:t>
            </a:r>
          </a:p>
        </p:txBody>
      </p:sp>
      <p:pic>
        <p:nvPicPr>
          <p:cNvPr id="14" name="Picture 13">
            <a:extLst>
              <a:ext uri="{FF2B5EF4-FFF2-40B4-BE49-F238E27FC236}">
                <a16:creationId xmlns:a16="http://schemas.microsoft.com/office/drawing/2014/main" id="{C451E2D9-33AE-C43E-6E8A-2DAE7B931976}"/>
              </a:ext>
            </a:extLst>
          </p:cNvPr>
          <p:cNvPicPr>
            <a:picLocks noChangeAspect="1"/>
          </p:cNvPicPr>
          <p:nvPr/>
        </p:nvPicPr>
        <p:blipFill rotWithShape="1">
          <a:blip r:embed="rId2"/>
          <a:srcRect b="93668"/>
          <a:stretch/>
        </p:blipFill>
        <p:spPr>
          <a:xfrm>
            <a:off x="4862833" y="2071455"/>
            <a:ext cx="6912215" cy="326523"/>
          </a:xfrm>
          <a:prstGeom prst="rect">
            <a:avLst/>
          </a:prstGeom>
        </p:spPr>
      </p:pic>
      <p:pic>
        <p:nvPicPr>
          <p:cNvPr id="20" name="Picture 19">
            <a:extLst>
              <a:ext uri="{FF2B5EF4-FFF2-40B4-BE49-F238E27FC236}">
                <a16:creationId xmlns:a16="http://schemas.microsoft.com/office/drawing/2014/main" id="{B85FC205-DEC1-F138-0DF1-F51ABA19509E}"/>
              </a:ext>
            </a:extLst>
          </p:cNvPr>
          <p:cNvPicPr>
            <a:picLocks noChangeAspect="1"/>
          </p:cNvPicPr>
          <p:nvPr/>
        </p:nvPicPr>
        <p:blipFill>
          <a:blip r:embed="rId3"/>
          <a:stretch>
            <a:fillRect/>
          </a:stretch>
        </p:blipFill>
        <p:spPr>
          <a:xfrm>
            <a:off x="4932902" y="2465271"/>
            <a:ext cx="1886047" cy="2032104"/>
          </a:xfrm>
          <a:prstGeom prst="rect">
            <a:avLst/>
          </a:prstGeom>
        </p:spPr>
      </p:pic>
      <p:pic>
        <p:nvPicPr>
          <p:cNvPr id="21" name="Picture 20">
            <a:extLst>
              <a:ext uri="{FF2B5EF4-FFF2-40B4-BE49-F238E27FC236}">
                <a16:creationId xmlns:a16="http://schemas.microsoft.com/office/drawing/2014/main" id="{EBF00F35-B706-B6AB-D807-076431BC4804}"/>
              </a:ext>
            </a:extLst>
          </p:cNvPr>
          <p:cNvPicPr>
            <a:picLocks noChangeAspect="1"/>
          </p:cNvPicPr>
          <p:nvPr/>
        </p:nvPicPr>
        <p:blipFill>
          <a:blip r:embed="rId4"/>
          <a:stretch>
            <a:fillRect/>
          </a:stretch>
        </p:blipFill>
        <p:spPr>
          <a:xfrm>
            <a:off x="7088431" y="2465271"/>
            <a:ext cx="2940201" cy="596931"/>
          </a:xfrm>
          <a:prstGeom prst="rect">
            <a:avLst/>
          </a:prstGeom>
        </p:spPr>
      </p:pic>
      <p:pic>
        <p:nvPicPr>
          <p:cNvPr id="5" name="Picture 4">
            <a:extLst>
              <a:ext uri="{FF2B5EF4-FFF2-40B4-BE49-F238E27FC236}">
                <a16:creationId xmlns:a16="http://schemas.microsoft.com/office/drawing/2014/main" id="{317EAE26-B200-0D96-C39A-E0DD95DDD1A0}"/>
              </a:ext>
            </a:extLst>
          </p:cNvPr>
          <p:cNvPicPr>
            <a:picLocks noChangeAspect="1"/>
          </p:cNvPicPr>
          <p:nvPr/>
        </p:nvPicPr>
        <p:blipFill rotWithShape="1">
          <a:blip r:embed="rId3"/>
          <a:srcRect r="88228" b="87497"/>
          <a:stretch/>
        </p:blipFill>
        <p:spPr>
          <a:xfrm>
            <a:off x="1055440" y="1397238"/>
            <a:ext cx="222031" cy="254068"/>
          </a:xfrm>
          <a:prstGeom prst="rect">
            <a:avLst/>
          </a:prstGeom>
        </p:spPr>
      </p:pic>
      <p:sp>
        <p:nvSpPr>
          <p:cNvPr id="6" name="TextBox 5">
            <a:extLst>
              <a:ext uri="{FF2B5EF4-FFF2-40B4-BE49-F238E27FC236}">
                <a16:creationId xmlns:a16="http://schemas.microsoft.com/office/drawing/2014/main" id="{A51C7630-B44F-C844-D635-A456589027F0}"/>
              </a:ext>
            </a:extLst>
          </p:cNvPr>
          <p:cNvSpPr txBox="1"/>
          <p:nvPr/>
        </p:nvSpPr>
        <p:spPr>
          <a:xfrm>
            <a:off x="4612061" y="2407639"/>
            <a:ext cx="501544" cy="369332"/>
          </a:xfrm>
          <a:prstGeom prst="rect">
            <a:avLst/>
          </a:prstGeom>
          <a:noFill/>
        </p:spPr>
        <p:txBody>
          <a:bodyPr wrap="square" rtlCol="0">
            <a:spAutoFit/>
          </a:bodyPr>
          <a:lstStyle/>
          <a:p>
            <a:r>
              <a:rPr lang="en-GB">
                <a:solidFill>
                  <a:srgbClr val="FF0000"/>
                </a:solidFill>
              </a:rPr>
              <a:t>1.</a:t>
            </a:r>
          </a:p>
        </p:txBody>
      </p:sp>
      <p:sp>
        <p:nvSpPr>
          <p:cNvPr id="7" name="TextBox 6">
            <a:extLst>
              <a:ext uri="{FF2B5EF4-FFF2-40B4-BE49-F238E27FC236}">
                <a16:creationId xmlns:a16="http://schemas.microsoft.com/office/drawing/2014/main" id="{2F6D94BF-B24A-C86C-EC53-A26FC7AA65C7}"/>
              </a:ext>
            </a:extLst>
          </p:cNvPr>
          <p:cNvSpPr txBox="1"/>
          <p:nvPr/>
        </p:nvSpPr>
        <p:spPr>
          <a:xfrm>
            <a:off x="6771916" y="2579070"/>
            <a:ext cx="501544" cy="369332"/>
          </a:xfrm>
          <a:prstGeom prst="rect">
            <a:avLst/>
          </a:prstGeom>
          <a:noFill/>
        </p:spPr>
        <p:txBody>
          <a:bodyPr wrap="square" rtlCol="0">
            <a:spAutoFit/>
          </a:bodyPr>
          <a:lstStyle/>
          <a:p>
            <a:r>
              <a:rPr lang="en-GB">
                <a:solidFill>
                  <a:srgbClr val="FF0000"/>
                </a:solidFill>
              </a:rPr>
              <a:t>2.</a:t>
            </a:r>
          </a:p>
        </p:txBody>
      </p:sp>
      <p:pic>
        <p:nvPicPr>
          <p:cNvPr id="8" name="Picture 7">
            <a:extLst>
              <a:ext uri="{FF2B5EF4-FFF2-40B4-BE49-F238E27FC236}">
                <a16:creationId xmlns:a16="http://schemas.microsoft.com/office/drawing/2014/main" id="{5B00C836-E06B-0FF6-09C5-190812284984}"/>
              </a:ext>
            </a:extLst>
          </p:cNvPr>
          <p:cNvPicPr>
            <a:picLocks noChangeAspect="1"/>
          </p:cNvPicPr>
          <p:nvPr/>
        </p:nvPicPr>
        <p:blipFill>
          <a:blip r:embed="rId5"/>
          <a:stretch>
            <a:fillRect/>
          </a:stretch>
        </p:blipFill>
        <p:spPr>
          <a:xfrm>
            <a:off x="11549953" y="2146316"/>
            <a:ext cx="201185" cy="176799"/>
          </a:xfrm>
          <a:prstGeom prst="rect">
            <a:avLst/>
          </a:prstGeom>
        </p:spPr>
      </p:pic>
    </p:spTree>
    <p:extLst>
      <p:ext uri="{BB962C8B-B14F-4D97-AF65-F5344CB8AC3E}">
        <p14:creationId xmlns:p14="http://schemas.microsoft.com/office/powerpoint/2010/main" val="9007113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5">
            <a:extLst>
              <a:ext uri="{FF2B5EF4-FFF2-40B4-BE49-F238E27FC236}">
                <a16:creationId xmlns:a16="http://schemas.microsoft.com/office/drawing/2014/main" id="{AE5B6FA4-D9A4-9D53-F502-D2C5290CDCE5}"/>
              </a:ext>
            </a:extLst>
          </p:cNvPr>
          <p:cNvSpPr>
            <a:spLocks noGrp="1"/>
          </p:cNvSpPr>
          <p:nvPr>
            <p:ph idx="1"/>
          </p:nvPr>
        </p:nvSpPr>
        <p:spPr>
          <a:xfrm>
            <a:off x="397989" y="1397238"/>
            <a:ext cx="4351811" cy="4480034"/>
          </a:xfrm>
        </p:spPr>
        <p:txBody>
          <a:bodyPr vert="horz" lIns="91440" tIns="45720" rIns="91440" bIns="45720" rtlCol="0" anchor="t">
            <a:normAutofit/>
          </a:bodyPr>
          <a:lstStyle/>
          <a:p>
            <a:pPr marL="0" indent="0">
              <a:buNone/>
            </a:pPr>
            <a:r>
              <a:rPr lang="en-GB" sz="1200" b="1">
                <a:latin typeface="Arial"/>
                <a:cs typeface="Arial"/>
              </a:rPr>
              <a:t>Settings option from </a:t>
            </a:r>
            <a:r>
              <a:rPr lang="en-GB" sz="1200" b="1" err="1">
                <a:latin typeface="Arial"/>
                <a:cs typeface="Arial"/>
              </a:rPr>
              <a:t>elipsis</a:t>
            </a:r>
            <a:r>
              <a:rPr lang="en-GB" sz="1200" b="1">
                <a:latin typeface="Arial"/>
                <a:cs typeface="Arial"/>
              </a:rPr>
              <a:t> (…)</a:t>
            </a:r>
          </a:p>
          <a:p>
            <a:pPr marL="0" indent="0">
              <a:buNone/>
            </a:pPr>
            <a:r>
              <a:rPr lang="en-GB" sz="1200">
                <a:latin typeface="Arial"/>
                <a:cs typeface="Arial"/>
              </a:rPr>
              <a:t>Will open a menu to allow users to manage a variety of settings. The most common that can be used are:</a:t>
            </a:r>
          </a:p>
          <a:p>
            <a:pPr marL="572770" lvl="1" indent="-342900">
              <a:buFont typeface="+mj-lt"/>
              <a:buAutoNum type="romanUcPeriod"/>
            </a:pPr>
            <a:r>
              <a:rPr lang="en-GB" sz="1200" err="1">
                <a:latin typeface="Arial"/>
                <a:cs typeface="Arial"/>
              </a:rPr>
              <a:t>General▶Out</a:t>
            </a:r>
            <a:r>
              <a:rPr lang="en-GB" sz="1200">
                <a:latin typeface="Arial"/>
                <a:cs typeface="Arial"/>
              </a:rPr>
              <a:t> of office</a:t>
            </a:r>
          </a:p>
          <a:p>
            <a:pPr marL="572770" lvl="1" indent="-342900">
              <a:buFont typeface="+mj-lt"/>
              <a:buAutoNum type="romanUcPeriod"/>
            </a:pPr>
            <a:r>
              <a:rPr lang="en-GB" sz="1200">
                <a:latin typeface="Arial"/>
                <a:cs typeface="Arial"/>
              </a:rPr>
              <a:t>Notifications and Activity can change how user gets notified of any updates</a:t>
            </a:r>
          </a:p>
        </p:txBody>
      </p:sp>
      <p:sp>
        <p:nvSpPr>
          <p:cNvPr id="3" name="Slide Number Placeholder 2">
            <a:extLst>
              <a:ext uri="{FF2B5EF4-FFF2-40B4-BE49-F238E27FC236}">
                <a16:creationId xmlns:a16="http://schemas.microsoft.com/office/drawing/2014/main" id="{3BFAD34A-B241-27C5-4FD2-0EA1BFD94C9D}"/>
              </a:ext>
            </a:extLst>
          </p:cNvPr>
          <p:cNvSpPr>
            <a:spLocks noGrp="1"/>
          </p:cNvSpPr>
          <p:nvPr>
            <p:ph type="sldNum" sz="quarter" idx="12"/>
          </p:nvPr>
        </p:nvSpPr>
        <p:spPr/>
        <p:txBody>
          <a:bodyPr/>
          <a:lstStyle/>
          <a:p>
            <a:r>
              <a:rPr lang="en-GB"/>
              <a:t>Page </a:t>
            </a:r>
            <a:fld id="{D5ABD8DA-5AF5-42C0-B037-8DDE34443F63}" type="slidenum">
              <a:rPr lang="en-GB" smtClean="0"/>
              <a:pPr/>
              <a:t>7</a:t>
            </a:fld>
            <a:endParaRPr lang="en-GB"/>
          </a:p>
        </p:txBody>
      </p:sp>
      <p:sp>
        <p:nvSpPr>
          <p:cNvPr id="4" name="Title 3">
            <a:extLst>
              <a:ext uri="{FF2B5EF4-FFF2-40B4-BE49-F238E27FC236}">
                <a16:creationId xmlns:a16="http://schemas.microsoft.com/office/drawing/2014/main" id="{55705DBD-4918-9AAB-D80C-08AC1327B31E}"/>
              </a:ext>
            </a:extLst>
          </p:cNvPr>
          <p:cNvSpPr>
            <a:spLocks noGrp="1"/>
          </p:cNvSpPr>
          <p:nvPr>
            <p:ph type="title"/>
          </p:nvPr>
        </p:nvSpPr>
        <p:spPr/>
        <p:txBody>
          <a:bodyPr>
            <a:normAutofit/>
          </a:bodyPr>
          <a:lstStyle/>
          <a:p>
            <a:r>
              <a:rPr lang="en-GB" sz="1600"/>
              <a:t>COMMAND BAR</a:t>
            </a:r>
          </a:p>
        </p:txBody>
      </p:sp>
      <p:pic>
        <p:nvPicPr>
          <p:cNvPr id="14" name="Picture 13">
            <a:extLst>
              <a:ext uri="{FF2B5EF4-FFF2-40B4-BE49-F238E27FC236}">
                <a16:creationId xmlns:a16="http://schemas.microsoft.com/office/drawing/2014/main" id="{C451E2D9-33AE-C43E-6E8A-2DAE7B931976}"/>
              </a:ext>
            </a:extLst>
          </p:cNvPr>
          <p:cNvPicPr>
            <a:picLocks noChangeAspect="1"/>
          </p:cNvPicPr>
          <p:nvPr/>
        </p:nvPicPr>
        <p:blipFill rotWithShape="1">
          <a:blip r:embed="rId3"/>
          <a:srcRect b="93668"/>
          <a:stretch/>
        </p:blipFill>
        <p:spPr>
          <a:xfrm>
            <a:off x="4648200" y="1278725"/>
            <a:ext cx="6353415" cy="326523"/>
          </a:xfrm>
          <a:prstGeom prst="rect">
            <a:avLst/>
          </a:prstGeom>
        </p:spPr>
      </p:pic>
      <p:pic>
        <p:nvPicPr>
          <p:cNvPr id="15" name="Picture 14">
            <a:extLst>
              <a:ext uri="{FF2B5EF4-FFF2-40B4-BE49-F238E27FC236}">
                <a16:creationId xmlns:a16="http://schemas.microsoft.com/office/drawing/2014/main" id="{0A738455-BA56-581F-316F-E594650D4E02}"/>
              </a:ext>
            </a:extLst>
          </p:cNvPr>
          <p:cNvPicPr>
            <a:picLocks noChangeAspect="1"/>
          </p:cNvPicPr>
          <p:nvPr/>
        </p:nvPicPr>
        <p:blipFill>
          <a:blip r:embed="rId4"/>
          <a:stretch>
            <a:fillRect/>
          </a:stretch>
        </p:blipFill>
        <p:spPr>
          <a:xfrm>
            <a:off x="9632277" y="1697941"/>
            <a:ext cx="1695537" cy="1460575"/>
          </a:xfrm>
          <a:prstGeom prst="rect">
            <a:avLst/>
          </a:prstGeom>
        </p:spPr>
      </p:pic>
      <p:pic>
        <p:nvPicPr>
          <p:cNvPr id="6" name="Picture 5">
            <a:extLst>
              <a:ext uri="{FF2B5EF4-FFF2-40B4-BE49-F238E27FC236}">
                <a16:creationId xmlns:a16="http://schemas.microsoft.com/office/drawing/2014/main" id="{33A78422-3FE6-0C7C-FCC8-96A1B13C433D}"/>
              </a:ext>
            </a:extLst>
          </p:cNvPr>
          <p:cNvPicPr>
            <a:picLocks noChangeAspect="1"/>
          </p:cNvPicPr>
          <p:nvPr/>
        </p:nvPicPr>
        <p:blipFill>
          <a:blip r:embed="rId5"/>
          <a:stretch>
            <a:fillRect/>
          </a:stretch>
        </p:blipFill>
        <p:spPr>
          <a:xfrm>
            <a:off x="5251344" y="2006493"/>
            <a:ext cx="3448156" cy="2640954"/>
          </a:xfrm>
          <a:prstGeom prst="rect">
            <a:avLst/>
          </a:prstGeom>
        </p:spPr>
      </p:pic>
      <p:pic>
        <p:nvPicPr>
          <p:cNvPr id="8" name="Picture 7">
            <a:extLst>
              <a:ext uri="{FF2B5EF4-FFF2-40B4-BE49-F238E27FC236}">
                <a16:creationId xmlns:a16="http://schemas.microsoft.com/office/drawing/2014/main" id="{5C9137F3-09A0-27D1-D09E-589064751725}"/>
              </a:ext>
            </a:extLst>
          </p:cNvPr>
          <p:cNvPicPr>
            <a:picLocks noChangeAspect="1"/>
          </p:cNvPicPr>
          <p:nvPr/>
        </p:nvPicPr>
        <p:blipFill>
          <a:blip r:embed="rId6"/>
          <a:stretch>
            <a:fillRect/>
          </a:stretch>
        </p:blipFill>
        <p:spPr>
          <a:xfrm>
            <a:off x="8077200" y="4380306"/>
            <a:ext cx="2752829" cy="1559505"/>
          </a:xfrm>
          <a:prstGeom prst="rect">
            <a:avLst/>
          </a:prstGeom>
        </p:spPr>
      </p:pic>
      <p:sp>
        <p:nvSpPr>
          <p:cNvPr id="9" name="TextBox 8">
            <a:extLst>
              <a:ext uri="{FF2B5EF4-FFF2-40B4-BE49-F238E27FC236}">
                <a16:creationId xmlns:a16="http://schemas.microsoft.com/office/drawing/2014/main" id="{54DEFD99-B3FA-5300-E8E3-9B9A32B01005}"/>
              </a:ext>
            </a:extLst>
          </p:cNvPr>
          <p:cNvSpPr txBox="1"/>
          <p:nvPr/>
        </p:nvSpPr>
        <p:spPr>
          <a:xfrm>
            <a:off x="4749800" y="2264277"/>
            <a:ext cx="501544" cy="369332"/>
          </a:xfrm>
          <a:prstGeom prst="rect">
            <a:avLst/>
          </a:prstGeom>
          <a:noFill/>
        </p:spPr>
        <p:txBody>
          <a:bodyPr wrap="square" rtlCol="0">
            <a:spAutoFit/>
          </a:bodyPr>
          <a:lstStyle/>
          <a:p>
            <a:r>
              <a:rPr lang="en-GB">
                <a:solidFill>
                  <a:srgbClr val="FF0000"/>
                </a:solidFill>
              </a:rPr>
              <a:t>1.</a:t>
            </a:r>
          </a:p>
        </p:txBody>
      </p:sp>
      <p:sp>
        <p:nvSpPr>
          <p:cNvPr id="10" name="TextBox 9">
            <a:extLst>
              <a:ext uri="{FF2B5EF4-FFF2-40B4-BE49-F238E27FC236}">
                <a16:creationId xmlns:a16="http://schemas.microsoft.com/office/drawing/2014/main" id="{1D2DFAFE-072A-A2FF-5895-95B1030FA8A7}"/>
              </a:ext>
            </a:extLst>
          </p:cNvPr>
          <p:cNvSpPr txBox="1"/>
          <p:nvPr/>
        </p:nvSpPr>
        <p:spPr>
          <a:xfrm>
            <a:off x="7793051" y="4739631"/>
            <a:ext cx="501544" cy="369332"/>
          </a:xfrm>
          <a:prstGeom prst="rect">
            <a:avLst/>
          </a:prstGeom>
          <a:noFill/>
        </p:spPr>
        <p:txBody>
          <a:bodyPr wrap="square" rtlCol="0">
            <a:spAutoFit/>
          </a:bodyPr>
          <a:lstStyle/>
          <a:p>
            <a:r>
              <a:rPr lang="en-GB">
                <a:solidFill>
                  <a:srgbClr val="FF0000"/>
                </a:solidFill>
              </a:rPr>
              <a:t>2.</a:t>
            </a:r>
          </a:p>
        </p:txBody>
      </p:sp>
      <p:sp>
        <p:nvSpPr>
          <p:cNvPr id="5" name="Rectangle 4">
            <a:extLst>
              <a:ext uri="{FF2B5EF4-FFF2-40B4-BE49-F238E27FC236}">
                <a16:creationId xmlns:a16="http://schemas.microsoft.com/office/drawing/2014/main" id="{98781CE4-EB84-590D-4DFE-F9C8A0E0CEF2}"/>
              </a:ext>
            </a:extLst>
          </p:cNvPr>
          <p:cNvSpPr/>
          <p:nvPr/>
        </p:nvSpPr>
        <p:spPr>
          <a:xfrm>
            <a:off x="9632277" y="1697941"/>
            <a:ext cx="1197752" cy="308552"/>
          </a:xfrm>
          <a:prstGeom prst="rect">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pic>
        <p:nvPicPr>
          <p:cNvPr id="7" name="Picture 6">
            <a:extLst>
              <a:ext uri="{FF2B5EF4-FFF2-40B4-BE49-F238E27FC236}">
                <a16:creationId xmlns:a16="http://schemas.microsoft.com/office/drawing/2014/main" id="{7C24BD98-498E-7E74-637D-7A0A994B1933}"/>
              </a:ext>
            </a:extLst>
          </p:cNvPr>
          <p:cNvPicPr>
            <a:picLocks noChangeAspect="1"/>
          </p:cNvPicPr>
          <p:nvPr/>
        </p:nvPicPr>
        <p:blipFill>
          <a:blip r:embed="rId7"/>
          <a:stretch>
            <a:fillRect/>
          </a:stretch>
        </p:blipFill>
        <p:spPr>
          <a:xfrm>
            <a:off x="10800000" y="1376697"/>
            <a:ext cx="154912" cy="136135"/>
          </a:xfrm>
          <a:prstGeom prst="rect">
            <a:avLst/>
          </a:prstGeom>
        </p:spPr>
      </p:pic>
    </p:spTree>
    <p:extLst>
      <p:ext uri="{BB962C8B-B14F-4D97-AF65-F5344CB8AC3E}">
        <p14:creationId xmlns:p14="http://schemas.microsoft.com/office/powerpoint/2010/main" val="305668907"/>
      </p:ext>
    </p:extLst>
  </p:cSld>
  <p:clrMapOvr>
    <a:masterClrMapping/>
  </p:clrMapOvr>
  <p:extLst>
    <p:ext uri="{6950BFC3-D8DA-4A85-94F7-54DA5524770B}">
      <p188:commentRel xmlns:p188="http://schemas.microsoft.com/office/powerpoint/2018/8/main" r:id="rId2"/>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5">
            <a:extLst>
              <a:ext uri="{FF2B5EF4-FFF2-40B4-BE49-F238E27FC236}">
                <a16:creationId xmlns:a16="http://schemas.microsoft.com/office/drawing/2014/main" id="{AE5B6FA4-D9A4-9D53-F502-D2C5290CDCE5}"/>
              </a:ext>
            </a:extLst>
          </p:cNvPr>
          <p:cNvSpPr>
            <a:spLocks noGrp="1"/>
          </p:cNvSpPr>
          <p:nvPr>
            <p:ph idx="1"/>
          </p:nvPr>
        </p:nvSpPr>
        <p:spPr>
          <a:xfrm>
            <a:off x="397989" y="1397238"/>
            <a:ext cx="3399275" cy="4480034"/>
          </a:xfrm>
        </p:spPr>
        <p:txBody>
          <a:bodyPr>
            <a:normAutofit/>
          </a:bodyPr>
          <a:lstStyle/>
          <a:p>
            <a:pPr marL="0" indent="0">
              <a:buNone/>
            </a:pPr>
            <a:r>
              <a:rPr lang="en-GB" sz="1200" b="1"/>
              <a:t>Account </a:t>
            </a:r>
          </a:p>
          <a:p>
            <a:pPr marL="0" indent="0">
              <a:buNone/>
            </a:pPr>
            <a:r>
              <a:rPr lang="en-GB" sz="1200"/>
              <a:t>Clicking the account icon (top right) allows several actions to be carried out</a:t>
            </a:r>
          </a:p>
          <a:p>
            <a:pPr marL="630450" lvl="1" indent="-400050">
              <a:buFont typeface="+mj-lt"/>
              <a:buAutoNum type="romanUcPeriod"/>
            </a:pPr>
            <a:r>
              <a:rPr lang="en-GB" sz="1200"/>
              <a:t>Set current status (to over-ride that set by Teams)</a:t>
            </a:r>
          </a:p>
          <a:p>
            <a:pPr marL="630450" lvl="1" indent="-400050">
              <a:buFont typeface="+mj-lt"/>
              <a:buAutoNum type="romanUcPeriod"/>
            </a:pPr>
            <a:r>
              <a:rPr lang="en-GB" sz="1200"/>
              <a:t>Set work location</a:t>
            </a:r>
          </a:p>
          <a:p>
            <a:pPr marL="630450" lvl="1" indent="-400050">
              <a:buFont typeface="+mj-lt"/>
              <a:buAutoNum type="romanUcPeriod"/>
            </a:pPr>
            <a:r>
              <a:rPr lang="en-GB" sz="1200"/>
              <a:t>Set status message</a:t>
            </a:r>
          </a:p>
        </p:txBody>
      </p:sp>
      <p:sp>
        <p:nvSpPr>
          <p:cNvPr id="3" name="Slide Number Placeholder 2">
            <a:extLst>
              <a:ext uri="{FF2B5EF4-FFF2-40B4-BE49-F238E27FC236}">
                <a16:creationId xmlns:a16="http://schemas.microsoft.com/office/drawing/2014/main" id="{3BFAD34A-B241-27C5-4FD2-0EA1BFD94C9D}"/>
              </a:ext>
            </a:extLst>
          </p:cNvPr>
          <p:cNvSpPr>
            <a:spLocks noGrp="1"/>
          </p:cNvSpPr>
          <p:nvPr>
            <p:ph type="sldNum" sz="quarter" idx="12"/>
          </p:nvPr>
        </p:nvSpPr>
        <p:spPr/>
        <p:txBody>
          <a:bodyPr/>
          <a:lstStyle/>
          <a:p>
            <a:r>
              <a:rPr lang="en-GB"/>
              <a:t>Page </a:t>
            </a:r>
            <a:fld id="{D5ABD8DA-5AF5-42C0-B037-8DDE34443F63}" type="slidenum">
              <a:rPr lang="en-GB" smtClean="0"/>
              <a:pPr/>
              <a:t>8</a:t>
            </a:fld>
            <a:endParaRPr lang="en-GB"/>
          </a:p>
        </p:txBody>
      </p:sp>
      <p:sp>
        <p:nvSpPr>
          <p:cNvPr id="4" name="Title 3">
            <a:extLst>
              <a:ext uri="{FF2B5EF4-FFF2-40B4-BE49-F238E27FC236}">
                <a16:creationId xmlns:a16="http://schemas.microsoft.com/office/drawing/2014/main" id="{55705DBD-4918-9AAB-D80C-08AC1327B31E}"/>
              </a:ext>
            </a:extLst>
          </p:cNvPr>
          <p:cNvSpPr>
            <a:spLocks noGrp="1"/>
          </p:cNvSpPr>
          <p:nvPr>
            <p:ph type="title"/>
          </p:nvPr>
        </p:nvSpPr>
        <p:spPr/>
        <p:txBody>
          <a:bodyPr>
            <a:normAutofit/>
          </a:bodyPr>
          <a:lstStyle/>
          <a:p>
            <a:r>
              <a:rPr lang="en-GB" sz="1600"/>
              <a:t>COMMAND BAR</a:t>
            </a:r>
          </a:p>
        </p:txBody>
      </p:sp>
      <p:pic>
        <p:nvPicPr>
          <p:cNvPr id="14" name="Picture 13">
            <a:extLst>
              <a:ext uri="{FF2B5EF4-FFF2-40B4-BE49-F238E27FC236}">
                <a16:creationId xmlns:a16="http://schemas.microsoft.com/office/drawing/2014/main" id="{C451E2D9-33AE-C43E-6E8A-2DAE7B931976}"/>
              </a:ext>
            </a:extLst>
          </p:cNvPr>
          <p:cNvPicPr>
            <a:picLocks noChangeAspect="1"/>
          </p:cNvPicPr>
          <p:nvPr/>
        </p:nvPicPr>
        <p:blipFill rotWithShape="1">
          <a:blip r:embed="rId2"/>
          <a:srcRect b="93668"/>
          <a:stretch/>
        </p:blipFill>
        <p:spPr>
          <a:xfrm>
            <a:off x="4648200" y="1278725"/>
            <a:ext cx="6353415" cy="326523"/>
          </a:xfrm>
          <a:prstGeom prst="rect">
            <a:avLst/>
          </a:prstGeom>
        </p:spPr>
      </p:pic>
      <p:pic>
        <p:nvPicPr>
          <p:cNvPr id="16" name="Picture 15">
            <a:extLst>
              <a:ext uri="{FF2B5EF4-FFF2-40B4-BE49-F238E27FC236}">
                <a16:creationId xmlns:a16="http://schemas.microsoft.com/office/drawing/2014/main" id="{2AB69572-C620-3067-C240-6884E25CDD34}"/>
              </a:ext>
            </a:extLst>
          </p:cNvPr>
          <p:cNvPicPr>
            <a:picLocks noChangeAspect="1"/>
          </p:cNvPicPr>
          <p:nvPr/>
        </p:nvPicPr>
        <p:blipFill>
          <a:blip r:embed="rId3"/>
          <a:stretch>
            <a:fillRect/>
          </a:stretch>
        </p:blipFill>
        <p:spPr>
          <a:xfrm>
            <a:off x="10007789" y="1605248"/>
            <a:ext cx="1987652" cy="1422473"/>
          </a:xfrm>
          <a:prstGeom prst="rect">
            <a:avLst/>
          </a:prstGeom>
        </p:spPr>
      </p:pic>
      <p:pic>
        <p:nvPicPr>
          <p:cNvPr id="17" name="Picture 16">
            <a:extLst>
              <a:ext uri="{FF2B5EF4-FFF2-40B4-BE49-F238E27FC236}">
                <a16:creationId xmlns:a16="http://schemas.microsoft.com/office/drawing/2014/main" id="{1D8DA466-82C5-153A-F193-5D476A656F93}"/>
              </a:ext>
            </a:extLst>
          </p:cNvPr>
          <p:cNvPicPr>
            <a:picLocks noChangeAspect="1"/>
          </p:cNvPicPr>
          <p:nvPr/>
        </p:nvPicPr>
        <p:blipFill>
          <a:blip r:embed="rId4"/>
          <a:stretch>
            <a:fillRect/>
          </a:stretch>
        </p:blipFill>
        <p:spPr>
          <a:xfrm>
            <a:off x="4155973" y="3027721"/>
            <a:ext cx="2013053" cy="2857647"/>
          </a:xfrm>
          <a:prstGeom prst="rect">
            <a:avLst/>
          </a:prstGeom>
        </p:spPr>
      </p:pic>
      <p:pic>
        <p:nvPicPr>
          <p:cNvPr id="18" name="Picture 17">
            <a:extLst>
              <a:ext uri="{FF2B5EF4-FFF2-40B4-BE49-F238E27FC236}">
                <a16:creationId xmlns:a16="http://schemas.microsoft.com/office/drawing/2014/main" id="{4CE70825-1D3B-04EA-BC60-AC4108EE701B}"/>
              </a:ext>
            </a:extLst>
          </p:cNvPr>
          <p:cNvPicPr>
            <a:picLocks noChangeAspect="1"/>
          </p:cNvPicPr>
          <p:nvPr/>
        </p:nvPicPr>
        <p:blipFill>
          <a:blip r:embed="rId5"/>
          <a:stretch>
            <a:fillRect/>
          </a:stretch>
        </p:blipFill>
        <p:spPr>
          <a:xfrm>
            <a:off x="6610249" y="3027721"/>
            <a:ext cx="1949550" cy="1854295"/>
          </a:xfrm>
          <a:prstGeom prst="rect">
            <a:avLst/>
          </a:prstGeom>
        </p:spPr>
      </p:pic>
      <p:pic>
        <p:nvPicPr>
          <p:cNvPr id="19" name="Picture 18">
            <a:extLst>
              <a:ext uri="{FF2B5EF4-FFF2-40B4-BE49-F238E27FC236}">
                <a16:creationId xmlns:a16="http://schemas.microsoft.com/office/drawing/2014/main" id="{6388B9B7-EDFE-7935-8611-052D8128F87D}"/>
              </a:ext>
            </a:extLst>
          </p:cNvPr>
          <p:cNvPicPr>
            <a:picLocks noChangeAspect="1"/>
          </p:cNvPicPr>
          <p:nvPr/>
        </p:nvPicPr>
        <p:blipFill>
          <a:blip r:embed="rId6"/>
          <a:stretch>
            <a:fillRect/>
          </a:stretch>
        </p:blipFill>
        <p:spPr>
          <a:xfrm>
            <a:off x="8918508" y="3027721"/>
            <a:ext cx="1981302" cy="3295819"/>
          </a:xfrm>
          <a:prstGeom prst="rect">
            <a:avLst/>
          </a:prstGeom>
        </p:spPr>
      </p:pic>
      <p:sp>
        <p:nvSpPr>
          <p:cNvPr id="5" name="TextBox 4">
            <a:extLst>
              <a:ext uri="{FF2B5EF4-FFF2-40B4-BE49-F238E27FC236}">
                <a16:creationId xmlns:a16="http://schemas.microsoft.com/office/drawing/2014/main" id="{17B90ED9-96AB-8581-197B-67132F372A49}"/>
              </a:ext>
            </a:extLst>
          </p:cNvPr>
          <p:cNvSpPr txBox="1"/>
          <p:nvPr/>
        </p:nvSpPr>
        <p:spPr>
          <a:xfrm>
            <a:off x="3762182" y="3059668"/>
            <a:ext cx="501544" cy="369332"/>
          </a:xfrm>
          <a:prstGeom prst="rect">
            <a:avLst/>
          </a:prstGeom>
          <a:noFill/>
        </p:spPr>
        <p:txBody>
          <a:bodyPr wrap="square" rtlCol="0">
            <a:spAutoFit/>
          </a:bodyPr>
          <a:lstStyle/>
          <a:p>
            <a:r>
              <a:rPr lang="en-GB">
                <a:solidFill>
                  <a:srgbClr val="FF0000"/>
                </a:solidFill>
              </a:rPr>
              <a:t>1.</a:t>
            </a:r>
          </a:p>
        </p:txBody>
      </p:sp>
      <p:sp>
        <p:nvSpPr>
          <p:cNvPr id="6" name="TextBox 5">
            <a:extLst>
              <a:ext uri="{FF2B5EF4-FFF2-40B4-BE49-F238E27FC236}">
                <a16:creationId xmlns:a16="http://schemas.microsoft.com/office/drawing/2014/main" id="{91201A77-DFA7-72CF-C041-9A7E3987C87A}"/>
              </a:ext>
            </a:extLst>
          </p:cNvPr>
          <p:cNvSpPr txBox="1"/>
          <p:nvPr/>
        </p:nvSpPr>
        <p:spPr>
          <a:xfrm>
            <a:off x="6213425" y="3059668"/>
            <a:ext cx="501544" cy="369332"/>
          </a:xfrm>
          <a:prstGeom prst="rect">
            <a:avLst/>
          </a:prstGeom>
          <a:noFill/>
        </p:spPr>
        <p:txBody>
          <a:bodyPr wrap="square" rtlCol="0">
            <a:spAutoFit/>
          </a:bodyPr>
          <a:lstStyle/>
          <a:p>
            <a:r>
              <a:rPr lang="en-GB">
                <a:solidFill>
                  <a:srgbClr val="FF0000"/>
                </a:solidFill>
              </a:rPr>
              <a:t>2.</a:t>
            </a:r>
          </a:p>
        </p:txBody>
      </p:sp>
      <p:sp>
        <p:nvSpPr>
          <p:cNvPr id="7" name="TextBox 6">
            <a:extLst>
              <a:ext uri="{FF2B5EF4-FFF2-40B4-BE49-F238E27FC236}">
                <a16:creationId xmlns:a16="http://schemas.microsoft.com/office/drawing/2014/main" id="{3BC8628C-F15F-4EC1-E095-B46C9E0C5F87}"/>
              </a:ext>
            </a:extLst>
          </p:cNvPr>
          <p:cNvSpPr txBox="1"/>
          <p:nvPr/>
        </p:nvSpPr>
        <p:spPr>
          <a:xfrm>
            <a:off x="8667736" y="3059668"/>
            <a:ext cx="501544" cy="369332"/>
          </a:xfrm>
          <a:prstGeom prst="rect">
            <a:avLst/>
          </a:prstGeom>
          <a:noFill/>
        </p:spPr>
        <p:txBody>
          <a:bodyPr wrap="square" rtlCol="0">
            <a:spAutoFit/>
          </a:bodyPr>
          <a:lstStyle/>
          <a:p>
            <a:r>
              <a:rPr lang="en-GB">
                <a:solidFill>
                  <a:srgbClr val="FF0000"/>
                </a:solidFill>
              </a:rPr>
              <a:t>3.</a:t>
            </a:r>
          </a:p>
        </p:txBody>
      </p:sp>
      <p:sp>
        <p:nvSpPr>
          <p:cNvPr id="8" name="Flowchart: Connector 7">
            <a:extLst>
              <a:ext uri="{FF2B5EF4-FFF2-40B4-BE49-F238E27FC236}">
                <a16:creationId xmlns:a16="http://schemas.microsoft.com/office/drawing/2014/main" id="{599FDAAF-D8C9-172F-344C-E5AD59513DA9}"/>
              </a:ext>
            </a:extLst>
          </p:cNvPr>
          <p:cNvSpPr/>
          <p:nvPr/>
        </p:nvSpPr>
        <p:spPr>
          <a:xfrm>
            <a:off x="10773103" y="1278725"/>
            <a:ext cx="304800" cy="313855"/>
          </a:xfrm>
          <a:prstGeom prst="flowChartConnector">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2987B896-2597-5DA9-313A-EE33ED269541}"/>
              </a:ext>
            </a:extLst>
          </p:cNvPr>
          <p:cNvPicPr>
            <a:picLocks noChangeAspect="1"/>
          </p:cNvPicPr>
          <p:nvPr/>
        </p:nvPicPr>
        <p:blipFill>
          <a:blip r:embed="rId7"/>
          <a:stretch>
            <a:fillRect/>
          </a:stretch>
        </p:blipFill>
        <p:spPr>
          <a:xfrm>
            <a:off x="10796400" y="1364400"/>
            <a:ext cx="179055" cy="157351"/>
          </a:xfrm>
          <a:prstGeom prst="rect">
            <a:avLst/>
          </a:prstGeom>
        </p:spPr>
      </p:pic>
      <p:pic>
        <p:nvPicPr>
          <p:cNvPr id="11" name="Picture 10">
            <a:extLst>
              <a:ext uri="{FF2B5EF4-FFF2-40B4-BE49-F238E27FC236}">
                <a16:creationId xmlns:a16="http://schemas.microsoft.com/office/drawing/2014/main" id="{B024DC7C-0440-DCBE-77FD-804C66BB3487}"/>
              </a:ext>
            </a:extLst>
          </p:cNvPr>
          <p:cNvPicPr>
            <a:picLocks noChangeAspect="1"/>
          </p:cNvPicPr>
          <p:nvPr/>
        </p:nvPicPr>
        <p:blipFill>
          <a:blip r:embed="rId7"/>
          <a:stretch>
            <a:fillRect/>
          </a:stretch>
        </p:blipFill>
        <p:spPr>
          <a:xfrm>
            <a:off x="6731999" y="3420000"/>
            <a:ext cx="291718" cy="256359"/>
          </a:xfrm>
          <a:prstGeom prst="rect">
            <a:avLst/>
          </a:prstGeom>
        </p:spPr>
      </p:pic>
      <p:pic>
        <p:nvPicPr>
          <p:cNvPr id="12" name="Picture 11">
            <a:extLst>
              <a:ext uri="{FF2B5EF4-FFF2-40B4-BE49-F238E27FC236}">
                <a16:creationId xmlns:a16="http://schemas.microsoft.com/office/drawing/2014/main" id="{A01D2797-2C9C-2F6E-3F48-243DB4E9602F}"/>
              </a:ext>
            </a:extLst>
          </p:cNvPr>
          <p:cNvPicPr>
            <a:picLocks noChangeAspect="1"/>
          </p:cNvPicPr>
          <p:nvPr/>
        </p:nvPicPr>
        <p:blipFill>
          <a:blip r:embed="rId7"/>
          <a:stretch>
            <a:fillRect/>
          </a:stretch>
        </p:blipFill>
        <p:spPr>
          <a:xfrm>
            <a:off x="4308125" y="3429000"/>
            <a:ext cx="291718" cy="256359"/>
          </a:xfrm>
          <a:prstGeom prst="rect">
            <a:avLst/>
          </a:prstGeom>
        </p:spPr>
      </p:pic>
      <p:pic>
        <p:nvPicPr>
          <p:cNvPr id="13" name="Picture 12">
            <a:extLst>
              <a:ext uri="{FF2B5EF4-FFF2-40B4-BE49-F238E27FC236}">
                <a16:creationId xmlns:a16="http://schemas.microsoft.com/office/drawing/2014/main" id="{D8005A04-B3D4-1AD0-C3DB-9DDAD4522DD6}"/>
              </a:ext>
            </a:extLst>
          </p:cNvPr>
          <p:cNvPicPr>
            <a:picLocks noChangeAspect="1"/>
          </p:cNvPicPr>
          <p:nvPr/>
        </p:nvPicPr>
        <p:blipFill>
          <a:blip r:embed="rId7"/>
          <a:stretch>
            <a:fillRect/>
          </a:stretch>
        </p:blipFill>
        <p:spPr>
          <a:xfrm>
            <a:off x="10152000" y="1993496"/>
            <a:ext cx="291718" cy="256359"/>
          </a:xfrm>
          <a:prstGeom prst="rect">
            <a:avLst/>
          </a:prstGeom>
        </p:spPr>
      </p:pic>
      <p:sp>
        <p:nvSpPr>
          <p:cNvPr id="15" name="Rectangle 14">
            <a:extLst>
              <a:ext uri="{FF2B5EF4-FFF2-40B4-BE49-F238E27FC236}">
                <a16:creationId xmlns:a16="http://schemas.microsoft.com/office/drawing/2014/main" id="{871BD2D2-4CB6-037C-3A39-0F7E879D3DFB}"/>
              </a:ext>
            </a:extLst>
          </p:cNvPr>
          <p:cNvSpPr/>
          <p:nvPr/>
        </p:nvSpPr>
        <p:spPr>
          <a:xfrm>
            <a:off x="4595713" y="3326681"/>
            <a:ext cx="770400" cy="182799"/>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45378075-92CF-A8DB-5B85-7CA05AA693BF}"/>
              </a:ext>
            </a:extLst>
          </p:cNvPr>
          <p:cNvSpPr txBox="1"/>
          <p:nvPr/>
        </p:nvSpPr>
        <p:spPr>
          <a:xfrm>
            <a:off x="4590000" y="3337200"/>
            <a:ext cx="895209" cy="207749"/>
          </a:xfrm>
          <a:prstGeom prst="rect">
            <a:avLst/>
          </a:prstGeom>
          <a:noFill/>
        </p:spPr>
        <p:txBody>
          <a:bodyPr wrap="square" rtlCol="0">
            <a:spAutoFit/>
          </a:bodyPr>
          <a:lstStyle/>
          <a:p>
            <a:r>
              <a:rPr lang="en-GB" sz="750" b="1">
                <a:solidFill>
                  <a:srgbClr val="361E2F"/>
                </a:solidFill>
                <a:latin typeface="Arial" panose="020B0604020202020204" pitchFamily="34" charset="0"/>
                <a:cs typeface="Arial" panose="020B0604020202020204" pitchFamily="34" charset="0"/>
              </a:rPr>
              <a:t>SAMPLE, User</a:t>
            </a:r>
          </a:p>
        </p:txBody>
      </p:sp>
      <p:sp>
        <p:nvSpPr>
          <p:cNvPr id="21" name="Rectangle 20">
            <a:extLst>
              <a:ext uri="{FF2B5EF4-FFF2-40B4-BE49-F238E27FC236}">
                <a16:creationId xmlns:a16="http://schemas.microsoft.com/office/drawing/2014/main" id="{4CDEBBF1-BC40-CCE6-363C-8A48B636FE13}"/>
              </a:ext>
            </a:extLst>
          </p:cNvPr>
          <p:cNvSpPr/>
          <p:nvPr/>
        </p:nvSpPr>
        <p:spPr>
          <a:xfrm>
            <a:off x="4616651" y="3489407"/>
            <a:ext cx="874271" cy="135544"/>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D4E6AC1A-7BB3-BA85-C147-DC65C263C1D6}"/>
              </a:ext>
            </a:extLst>
          </p:cNvPr>
          <p:cNvSpPr txBox="1"/>
          <p:nvPr/>
        </p:nvSpPr>
        <p:spPr>
          <a:xfrm>
            <a:off x="4612473" y="3495289"/>
            <a:ext cx="1100052" cy="169277"/>
          </a:xfrm>
          <a:prstGeom prst="rect">
            <a:avLst/>
          </a:prstGeom>
          <a:noFill/>
        </p:spPr>
        <p:txBody>
          <a:bodyPr wrap="square" rtlCol="0">
            <a:spAutoFit/>
          </a:bodyPr>
          <a:lstStyle/>
          <a:p>
            <a:r>
              <a:rPr lang="en-GB" sz="500" b="1">
                <a:solidFill>
                  <a:srgbClr val="6C6C6C"/>
                </a:solidFill>
              </a:rPr>
              <a:t>User.sample@nhs.net</a:t>
            </a:r>
            <a:endParaRPr lang="en-GB" sz="700" b="1">
              <a:solidFill>
                <a:srgbClr val="6C6C6C"/>
              </a:solidFill>
            </a:endParaRPr>
          </a:p>
        </p:txBody>
      </p:sp>
      <p:sp>
        <p:nvSpPr>
          <p:cNvPr id="23" name="Rectangle 22">
            <a:extLst>
              <a:ext uri="{FF2B5EF4-FFF2-40B4-BE49-F238E27FC236}">
                <a16:creationId xmlns:a16="http://schemas.microsoft.com/office/drawing/2014/main" id="{ED45431E-AB2F-06D7-5CE5-51FEE6C64863}"/>
              </a:ext>
            </a:extLst>
          </p:cNvPr>
          <p:cNvSpPr/>
          <p:nvPr/>
        </p:nvSpPr>
        <p:spPr>
          <a:xfrm>
            <a:off x="7023987" y="3320799"/>
            <a:ext cx="770400" cy="182799"/>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143B3C92-6FEA-1DC9-3BDD-50DACCF85117}"/>
              </a:ext>
            </a:extLst>
          </p:cNvPr>
          <p:cNvSpPr txBox="1"/>
          <p:nvPr/>
        </p:nvSpPr>
        <p:spPr>
          <a:xfrm>
            <a:off x="7023987" y="3326400"/>
            <a:ext cx="895209" cy="207749"/>
          </a:xfrm>
          <a:prstGeom prst="rect">
            <a:avLst/>
          </a:prstGeom>
          <a:noFill/>
        </p:spPr>
        <p:txBody>
          <a:bodyPr wrap="square" rtlCol="0">
            <a:spAutoFit/>
          </a:bodyPr>
          <a:lstStyle/>
          <a:p>
            <a:r>
              <a:rPr lang="en-GB" sz="750" b="1">
                <a:solidFill>
                  <a:srgbClr val="361E2F"/>
                </a:solidFill>
                <a:latin typeface="Arial" panose="020B0604020202020204" pitchFamily="34" charset="0"/>
                <a:cs typeface="Arial" panose="020B0604020202020204" pitchFamily="34" charset="0"/>
              </a:rPr>
              <a:t>SAMPLE, User</a:t>
            </a:r>
          </a:p>
        </p:txBody>
      </p:sp>
      <p:sp>
        <p:nvSpPr>
          <p:cNvPr id="25" name="Rectangle 24">
            <a:extLst>
              <a:ext uri="{FF2B5EF4-FFF2-40B4-BE49-F238E27FC236}">
                <a16:creationId xmlns:a16="http://schemas.microsoft.com/office/drawing/2014/main" id="{25973514-ECE8-8D4D-9F7D-30E6B3C7CAFE}"/>
              </a:ext>
            </a:extLst>
          </p:cNvPr>
          <p:cNvSpPr/>
          <p:nvPr/>
        </p:nvSpPr>
        <p:spPr>
          <a:xfrm>
            <a:off x="7044925" y="3483525"/>
            <a:ext cx="874271" cy="135544"/>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4C025BEF-1443-06A2-7F1F-F0915730997E}"/>
              </a:ext>
            </a:extLst>
          </p:cNvPr>
          <p:cNvSpPr txBox="1"/>
          <p:nvPr/>
        </p:nvSpPr>
        <p:spPr>
          <a:xfrm>
            <a:off x="7040747" y="3489407"/>
            <a:ext cx="1100052" cy="169277"/>
          </a:xfrm>
          <a:prstGeom prst="rect">
            <a:avLst/>
          </a:prstGeom>
          <a:noFill/>
        </p:spPr>
        <p:txBody>
          <a:bodyPr wrap="square" rtlCol="0">
            <a:spAutoFit/>
          </a:bodyPr>
          <a:lstStyle/>
          <a:p>
            <a:r>
              <a:rPr lang="en-GB" sz="500" b="1">
                <a:solidFill>
                  <a:srgbClr val="6C6C6C"/>
                </a:solidFill>
              </a:rPr>
              <a:t>User.sample@nhs.net</a:t>
            </a:r>
            <a:endParaRPr lang="en-GB" sz="700" b="1">
              <a:solidFill>
                <a:srgbClr val="6C6C6C"/>
              </a:solidFill>
            </a:endParaRPr>
          </a:p>
        </p:txBody>
      </p:sp>
      <p:sp>
        <p:nvSpPr>
          <p:cNvPr id="27" name="Rectangle 26">
            <a:extLst>
              <a:ext uri="{FF2B5EF4-FFF2-40B4-BE49-F238E27FC236}">
                <a16:creationId xmlns:a16="http://schemas.microsoft.com/office/drawing/2014/main" id="{376476E6-82C0-7772-2E79-6F4573E598DA}"/>
              </a:ext>
            </a:extLst>
          </p:cNvPr>
          <p:cNvSpPr/>
          <p:nvPr/>
        </p:nvSpPr>
        <p:spPr>
          <a:xfrm>
            <a:off x="10408669" y="1894295"/>
            <a:ext cx="770400" cy="182799"/>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a:extLst>
              <a:ext uri="{FF2B5EF4-FFF2-40B4-BE49-F238E27FC236}">
                <a16:creationId xmlns:a16="http://schemas.microsoft.com/office/drawing/2014/main" id="{165DD0C3-AE38-52D1-6D2F-09B64E020C0D}"/>
              </a:ext>
            </a:extLst>
          </p:cNvPr>
          <p:cNvSpPr txBox="1"/>
          <p:nvPr/>
        </p:nvSpPr>
        <p:spPr>
          <a:xfrm>
            <a:off x="10396800" y="1908000"/>
            <a:ext cx="900000" cy="207749"/>
          </a:xfrm>
          <a:prstGeom prst="rect">
            <a:avLst/>
          </a:prstGeom>
          <a:noFill/>
        </p:spPr>
        <p:txBody>
          <a:bodyPr wrap="square" rtlCol="0">
            <a:spAutoFit/>
          </a:bodyPr>
          <a:lstStyle/>
          <a:p>
            <a:r>
              <a:rPr lang="en-GB" sz="750" b="1">
                <a:solidFill>
                  <a:srgbClr val="361E2F"/>
                </a:solidFill>
                <a:latin typeface="Arial" panose="020B0604020202020204" pitchFamily="34" charset="0"/>
                <a:cs typeface="Arial" panose="020B0604020202020204" pitchFamily="34" charset="0"/>
              </a:rPr>
              <a:t>SAMPLE, User</a:t>
            </a:r>
          </a:p>
        </p:txBody>
      </p:sp>
      <p:sp>
        <p:nvSpPr>
          <p:cNvPr id="29" name="Rectangle 28">
            <a:extLst>
              <a:ext uri="{FF2B5EF4-FFF2-40B4-BE49-F238E27FC236}">
                <a16:creationId xmlns:a16="http://schemas.microsoft.com/office/drawing/2014/main" id="{8181BB48-9613-3DDE-E85A-D4DD41300A89}"/>
              </a:ext>
            </a:extLst>
          </p:cNvPr>
          <p:cNvSpPr/>
          <p:nvPr/>
        </p:nvSpPr>
        <p:spPr>
          <a:xfrm>
            <a:off x="10429607" y="2057021"/>
            <a:ext cx="874271" cy="135544"/>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Box 29">
            <a:extLst>
              <a:ext uri="{FF2B5EF4-FFF2-40B4-BE49-F238E27FC236}">
                <a16:creationId xmlns:a16="http://schemas.microsoft.com/office/drawing/2014/main" id="{EA715379-513F-3264-5F35-BDFC0603ACF7}"/>
              </a:ext>
            </a:extLst>
          </p:cNvPr>
          <p:cNvSpPr txBox="1"/>
          <p:nvPr/>
        </p:nvSpPr>
        <p:spPr>
          <a:xfrm>
            <a:off x="10425429" y="2080800"/>
            <a:ext cx="1100052" cy="169277"/>
          </a:xfrm>
          <a:prstGeom prst="rect">
            <a:avLst/>
          </a:prstGeom>
          <a:noFill/>
        </p:spPr>
        <p:txBody>
          <a:bodyPr wrap="square" rtlCol="0">
            <a:spAutoFit/>
          </a:bodyPr>
          <a:lstStyle/>
          <a:p>
            <a:r>
              <a:rPr lang="en-GB" sz="500" b="1">
                <a:solidFill>
                  <a:srgbClr val="6C6C6C"/>
                </a:solidFill>
              </a:rPr>
              <a:t>User.sample@nhs.net</a:t>
            </a:r>
            <a:endParaRPr lang="en-GB" sz="700" b="1">
              <a:solidFill>
                <a:srgbClr val="6C6C6C"/>
              </a:solidFill>
            </a:endParaRPr>
          </a:p>
        </p:txBody>
      </p:sp>
      <p:sp>
        <p:nvSpPr>
          <p:cNvPr id="31" name="Rectangle 30">
            <a:extLst>
              <a:ext uri="{FF2B5EF4-FFF2-40B4-BE49-F238E27FC236}">
                <a16:creationId xmlns:a16="http://schemas.microsoft.com/office/drawing/2014/main" id="{D8C60DB1-8BF5-1861-7199-690C3D1100DC}"/>
              </a:ext>
            </a:extLst>
          </p:cNvPr>
          <p:cNvSpPr/>
          <p:nvPr/>
        </p:nvSpPr>
        <p:spPr>
          <a:xfrm>
            <a:off x="9171248" y="3245881"/>
            <a:ext cx="874271" cy="135544"/>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Box 31">
            <a:extLst>
              <a:ext uri="{FF2B5EF4-FFF2-40B4-BE49-F238E27FC236}">
                <a16:creationId xmlns:a16="http://schemas.microsoft.com/office/drawing/2014/main" id="{A577425E-77FF-3BC9-7465-93B8796311B7}"/>
              </a:ext>
            </a:extLst>
          </p:cNvPr>
          <p:cNvSpPr txBox="1"/>
          <p:nvPr/>
        </p:nvSpPr>
        <p:spPr>
          <a:xfrm>
            <a:off x="9167070" y="3251763"/>
            <a:ext cx="1100052" cy="169277"/>
          </a:xfrm>
          <a:prstGeom prst="rect">
            <a:avLst/>
          </a:prstGeom>
          <a:noFill/>
        </p:spPr>
        <p:txBody>
          <a:bodyPr wrap="square" rtlCol="0">
            <a:spAutoFit/>
          </a:bodyPr>
          <a:lstStyle/>
          <a:p>
            <a:r>
              <a:rPr lang="en-GB" sz="500" b="1">
                <a:solidFill>
                  <a:srgbClr val="6C6C6C"/>
                </a:solidFill>
              </a:rPr>
              <a:t>User.sample@nhs.net</a:t>
            </a:r>
            <a:endParaRPr lang="en-GB" sz="700" b="1">
              <a:solidFill>
                <a:srgbClr val="6C6C6C"/>
              </a:solidFill>
            </a:endParaRPr>
          </a:p>
        </p:txBody>
      </p:sp>
    </p:spTree>
    <p:extLst>
      <p:ext uri="{BB962C8B-B14F-4D97-AF65-F5344CB8AC3E}">
        <p14:creationId xmlns:p14="http://schemas.microsoft.com/office/powerpoint/2010/main" val="24167047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71FFEA0-DAD5-1FF6-2DE6-4204252DDB5D}"/>
              </a:ext>
            </a:extLst>
          </p:cNvPr>
          <p:cNvSpPr>
            <a:spLocks noGrp="1"/>
          </p:cNvSpPr>
          <p:nvPr>
            <p:ph idx="1"/>
          </p:nvPr>
        </p:nvSpPr>
        <p:spPr>
          <a:xfrm>
            <a:off x="397989" y="1397238"/>
            <a:ext cx="3296863" cy="4480034"/>
          </a:xfrm>
        </p:spPr>
        <p:txBody>
          <a:bodyPr>
            <a:normAutofit/>
          </a:bodyPr>
          <a:lstStyle/>
          <a:p>
            <a:pPr marL="0" indent="0">
              <a:buNone/>
            </a:pPr>
            <a:r>
              <a:rPr lang="en-GB" sz="1200" b="1"/>
              <a:t>Activity</a:t>
            </a:r>
          </a:p>
          <a:p>
            <a:pPr marL="285750" indent="-285750">
              <a:buFont typeface="Arial" panose="020B0604020202020204" pitchFamily="34" charset="0"/>
              <a:buChar char="•"/>
            </a:pPr>
            <a:r>
              <a:rPr lang="en-GB" sz="1200"/>
              <a:t>Displays all new (unread) and previous (read) notifications</a:t>
            </a:r>
          </a:p>
        </p:txBody>
      </p:sp>
      <p:sp>
        <p:nvSpPr>
          <p:cNvPr id="3" name="Slide Number Placeholder 2">
            <a:extLst>
              <a:ext uri="{FF2B5EF4-FFF2-40B4-BE49-F238E27FC236}">
                <a16:creationId xmlns:a16="http://schemas.microsoft.com/office/drawing/2014/main" id="{BEA69245-87E4-86B4-BC09-9E2537F05D70}"/>
              </a:ext>
            </a:extLst>
          </p:cNvPr>
          <p:cNvSpPr>
            <a:spLocks noGrp="1"/>
          </p:cNvSpPr>
          <p:nvPr>
            <p:ph type="sldNum" sz="quarter" idx="12"/>
          </p:nvPr>
        </p:nvSpPr>
        <p:spPr/>
        <p:txBody>
          <a:bodyPr/>
          <a:lstStyle/>
          <a:p>
            <a:r>
              <a:rPr lang="en-GB"/>
              <a:t>Page </a:t>
            </a:r>
            <a:fld id="{D5ABD8DA-5AF5-42C0-B037-8DDE34443F63}" type="slidenum">
              <a:rPr lang="en-GB" smtClean="0"/>
              <a:pPr/>
              <a:t>9</a:t>
            </a:fld>
            <a:endParaRPr lang="en-GB"/>
          </a:p>
        </p:txBody>
      </p:sp>
      <p:sp>
        <p:nvSpPr>
          <p:cNvPr id="4" name="Title 3">
            <a:extLst>
              <a:ext uri="{FF2B5EF4-FFF2-40B4-BE49-F238E27FC236}">
                <a16:creationId xmlns:a16="http://schemas.microsoft.com/office/drawing/2014/main" id="{C31A9689-74C7-F712-2189-C75689BDE3F4}"/>
              </a:ext>
            </a:extLst>
          </p:cNvPr>
          <p:cNvSpPr>
            <a:spLocks noGrp="1"/>
          </p:cNvSpPr>
          <p:nvPr>
            <p:ph type="title"/>
          </p:nvPr>
        </p:nvSpPr>
        <p:spPr/>
        <p:txBody>
          <a:bodyPr>
            <a:normAutofit/>
          </a:bodyPr>
          <a:lstStyle/>
          <a:p>
            <a:r>
              <a:rPr lang="en-GB" sz="1600"/>
              <a:t>FEATURES</a:t>
            </a:r>
          </a:p>
        </p:txBody>
      </p:sp>
      <p:pic>
        <p:nvPicPr>
          <p:cNvPr id="7" name="Picture 6">
            <a:extLst>
              <a:ext uri="{FF2B5EF4-FFF2-40B4-BE49-F238E27FC236}">
                <a16:creationId xmlns:a16="http://schemas.microsoft.com/office/drawing/2014/main" id="{0BAA54BF-6DAA-DFB6-E3A9-DDBF9D5CE57D}"/>
              </a:ext>
            </a:extLst>
          </p:cNvPr>
          <p:cNvPicPr>
            <a:picLocks noChangeAspect="1"/>
          </p:cNvPicPr>
          <p:nvPr/>
        </p:nvPicPr>
        <p:blipFill>
          <a:blip r:embed="rId2"/>
          <a:stretch>
            <a:fillRect/>
          </a:stretch>
        </p:blipFill>
        <p:spPr>
          <a:xfrm>
            <a:off x="3694852" y="1592580"/>
            <a:ext cx="8497147" cy="4651360"/>
          </a:xfrm>
          <a:prstGeom prst="rect">
            <a:avLst/>
          </a:prstGeom>
        </p:spPr>
      </p:pic>
      <p:sp>
        <p:nvSpPr>
          <p:cNvPr id="5" name="Rectangle 4">
            <a:extLst>
              <a:ext uri="{FF2B5EF4-FFF2-40B4-BE49-F238E27FC236}">
                <a16:creationId xmlns:a16="http://schemas.microsoft.com/office/drawing/2014/main" id="{2624098E-18B6-0D69-7C97-8C916F298747}"/>
              </a:ext>
            </a:extLst>
          </p:cNvPr>
          <p:cNvSpPr/>
          <p:nvPr/>
        </p:nvSpPr>
        <p:spPr>
          <a:xfrm>
            <a:off x="4439816" y="3501008"/>
            <a:ext cx="1152128" cy="72008"/>
          </a:xfrm>
          <a:prstGeom prst="rect">
            <a:avLst/>
          </a:prstGeom>
          <a:solidFill>
            <a:srgbClr val="F5F5F5"/>
          </a:solidFill>
          <a:ln>
            <a:solidFill>
              <a:srgbClr val="F5F5F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D81CE2FF-69C4-EB55-3905-C509E871A7D6}"/>
              </a:ext>
            </a:extLst>
          </p:cNvPr>
          <p:cNvSpPr txBox="1"/>
          <p:nvPr/>
        </p:nvSpPr>
        <p:spPr>
          <a:xfrm>
            <a:off x="4440387" y="3465294"/>
            <a:ext cx="864096" cy="215444"/>
          </a:xfrm>
          <a:prstGeom prst="rect">
            <a:avLst/>
          </a:prstGeom>
          <a:noFill/>
        </p:spPr>
        <p:txBody>
          <a:bodyPr wrap="square" rtlCol="0">
            <a:spAutoFit/>
          </a:bodyPr>
          <a:lstStyle/>
          <a:p>
            <a:r>
              <a:rPr lang="en-GB" sz="800">
                <a:solidFill>
                  <a:srgbClr val="666666"/>
                </a:solidFill>
              </a:rPr>
              <a:t>ASDF, User</a:t>
            </a:r>
          </a:p>
        </p:txBody>
      </p:sp>
      <p:sp>
        <p:nvSpPr>
          <p:cNvPr id="8" name="Rectangle 7">
            <a:extLst>
              <a:ext uri="{FF2B5EF4-FFF2-40B4-BE49-F238E27FC236}">
                <a16:creationId xmlns:a16="http://schemas.microsoft.com/office/drawing/2014/main" id="{862E61F9-42C2-AA4A-75A7-14AD7FE27B07}"/>
              </a:ext>
            </a:extLst>
          </p:cNvPr>
          <p:cNvSpPr/>
          <p:nvPr/>
        </p:nvSpPr>
        <p:spPr>
          <a:xfrm>
            <a:off x="4439816" y="3032666"/>
            <a:ext cx="1152128" cy="90000"/>
          </a:xfrm>
          <a:prstGeom prst="rect">
            <a:avLst/>
          </a:prstGeom>
          <a:solidFill>
            <a:srgbClr val="F5F5F5"/>
          </a:solidFill>
          <a:ln>
            <a:solidFill>
              <a:srgbClr val="F5F5F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D2BCC084-061E-E427-C2F8-001ACB1124E2}"/>
              </a:ext>
            </a:extLst>
          </p:cNvPr>
          <p:cNvSpPr txBox="1"/>
          <p:nvPr/>
        </p:nvSpPr>
        <p:spPr>
          <a:xfrm>
            <a:off x="4440387" y="2996952"/>
            <a:ext cx="864096" cy="215444"/>
          </a:xfrm>
          <a:prstGeom prst="rect">
            <a:avLst/>
          </a:prstGeom>
          <a:noFill/>
        </p:spPr>
        <p:txBody>
          <a:bodyPr wrap="square" rtlCol="0">
            <a:spAutoFit/>
          </a:bodyPr>
          <a:lstStyle/>
          <a:p>
            <a:r>
              <a:rPr lang="en-GB" sz="800">
                <a:solidFill>
                  <a:srgbClr val="666666"/>
                </a:solidFill>
              </a:rPr>
              <a:t>ASDF, User</a:t>
            </a:r>
          </a:p>
        </p:txBody>
      </p:sp>
      <p:sp>
        <p:nvSpPr>
          <p:cNvPr id="10" name="Flowchart: Connector 9">
            <a:extLst>
              <a:ext uri="{FF2B5EF4-FFF2-40B4-BE49-F238E27FC236}">
                <a16:creationId xmlns:a16="http://schemas.microsoft.com/office/drawing/2014/main" id="{49742BA9-46E7-4320-3DE5-39AD4811C847}"/>
              </a:ext>
            </a:extLst>
          </p:cNvPr>
          <p:cNvSpPr>
            <a:spLocks noChangeAspect="1"/>
          </p:cNvSpPr>
          <p:nvPr/>
        </p:nvSpPr>
        <p:spPr>
          <a:xfrm>
            <a:off x="10285200" y="4365104"/>
            <a:ext cx="212778" cy="212778"/>
          </a:xfrm>
          <a:prstGeom prst="flowChartConnector">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lowchart: Connector 10">
            <a:extLst>
              <a:ext uri="{FF2B5EF4-FFF2-40B4-BE49-F238E27FC236}">
                <a16:creationId xmlns:a16="http://schemas.microsoft.com/office/drawing/2014/main" id="{B9CE4D19-A9E6-05F2-CFD8-FC1D495A558A}"/>
              </a:ext>
            </a:extLst>
          </p:cNvPr>
          <p:cNvSpPr>
            <a:spLocks noChangeAspect="1"/>
          </p:cNvSpPr>
          <p:nvPr/>
        </p:nvSpPr>
        <p:spPr>
          <a:xfrm>
            <a:off x="10285200" y="5015544"/>
            <a:ext cx="212778" cy="212778"/>
          </a:xfrm>
          <a:prstGeom prst="flowChartConnector">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D447A461-5FB9-B402-3CEB-E4D19716588A}"/>
              </a:ext>
            </a:extLst>
          </p:cNvPr>
          <p:cNvSpPr/>
          <p:nvPr/>
        </p:nvSpPr>
        <p:spPr>
          <a:xfrm>
            <a:off x="10512000" y="3742184"/>
            <a:ext cx="710590" cy="1260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A8FB8E1E-96EA-8F75-7ECC-6BDF2232F69E}"/>
              </a:ext>
            </a:extLst>
          </p:cNvPr>
          <p:cNvSpPr txBox="1"/>
          <p:nvPr/>
        </p:nvSpPr>
        <p:spPr>
          <a:xfrm>
            <a:off x="10498549" y="3690000"/>
            <a:ext cx="864096" cy="215444"/>
          </a:xfrm>
          <a:prstGeom prst="rect">
            <a:avLst/>
          </a:prstGeom>
          <a:noFill/>
        </p:spPr>
        <p:txBody>
          <a:bodyPr wrap="square" rtlCol="0">
            <a:spAutoFit/>
          </a:bodyPr>
          <a:lstStyle/>
          <a:p>
            <a:r>
              <a:rPr lang="en-GB" sz="800">
                <a:solidFill>
                  <a:srgbClr val="666666"/>
                </a:solidFill>
              </a:rPr>
              <a:t>HOW, Sample</a:t>
            </a:r>
          </a:p>
        </p:txBody>
      </p:sp>
      <p:sp>
        <p:nvSpPr>
          <p:cNvPr id="14" name="Rectangle 13">
            <a:extLst>
              <a:ext uri="{FF2B5EF4-FFF2-40B4-BE49-F238E27FC236}">
                <a16:creationId xmlns:a16="http://schemas.microsoft.com/office/drawing/2014/main" id="{6B7D71C1-50B6-18A0-A449-3D4DE077D49D}"/>
              </a:ext>
            </a:extLst>
          </p:cNvPr>
          <p:cNvSpPr/>
          <p:nvPr/>
        </p:nvSpPr>
        <p:spPr>
          <a:xfrm>
            <a:off x="10533190" y="4022558"/>
            <a:ext cx="747386" cy="126522"/>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7B5557E2-ED57-FFA5-40F6-E8229D7753EA}"/>
              </a:ext>
            </a:extLst>
          </p:cNvPr>
          <p:cNvSpPr/>
          <p:nvPr/>
        </p:nvSpPr>
        <p:spPr>
          <a:xfrm>
            <a:off x="10554305" y="4345493"/>
            <a:ext cx="710590" cy="1260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E7B4DF76-0165-51DA-D68D-026083D1D069}"/>
              </a:ext>
            </a:extLst>
          </p:cNvPr>
          <p:cNvSpPr/>
          <p:nvPr/>
        </p:nvSpPr>
        <p:spPr>
          <a:xfrm>
            <a:off x="10533190" y="4683144"/>
            <a:ext cx="648000" cy="1260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9D75CB88-B7A0-A6E1-2411-BC7923F097CE}"/>
              </a:ext>
            </a:extLst>
          </p:cNvPr>
          <p:cNvSpPr/>
          <p:nvPr/>
        </p:nvSpPr>
        <p:spPr>
          <a:xfrm>
            <a:off x="10554305" y="5015544"/>
            <a:ext cx="586800" cy="1260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8A422644-56DC-BE7C-EF2F-9A8367A429DE}"/>
              </a:ext>
            </a:extLst>
          </p:cNvPr>
          <p:cNvSpPr/>
          <p:nvPr/>
        </p:nvSpPr>
        <p:spPr>
          <a:xfrm>
            <a:off x="10554305" y="5294716"/>
            <a:ext cx="1152000" cy="1260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8B6B875F-5D62-5319-B9C1-39580ED73ECB}"/>
              </a:ext>
            </a:extLst>
          </p:cNvPr>
          <p:cNvSpPr/>
          <p:nvPr/>
        </p:nvSpPr>
        <p:spPr>
          <a:xfrm>
            <a:off x="10554305" y="5621029"/>
            <a:ext cx="648000" cy="1260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1E561A8A-520A-37E9-0136-1062AB0A1C0D}"/>
              </a:ext>
            </a:extLst>
          </p:cNvPr>
          <p:cNvSpPr/>
          <p:nvPr/>
        </p:nvSpPr>
        <p:spPr>
          <a:xfrm>
            <a:off x="10554305" y="5951028"/>
            <a:ext cx="468000" cy="1260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a:extLst>
              <a:ext uri="{FF2B5EF4-FFF2-40B4-BE49-F238E27FC236}">
                <a16:creationId xmlns:a16="http://schemas.microsoft.com/office/drawing/2014/main" id="{4129B199-80C0-24A1-4EB0-3622598361A7}"/>
              </a:ext>
            </a:extLst>
          </p:cNvPr>
          <p:cNvPicPr>
            <a:picLocks noChangeAspect="1"/>
          </p:cNvPicPr>
          <p:nvPr/>
        </p:nvPicPr>
        <p:blipFill>
          <a:blip r:embed="rId3"/>
          <a:stretch>
            <a:fillRect/>
          </a:stretch>
        </p:blipFill>
        <p:spPr>
          <a:xfrm>
            <a:off x="11952000" y="1663200"/>
            <a:ext cx="158400" cy="139392"/>
          </a:xfrm>
          <a:prstGeom prst="rect">
            <a:avLst/>
          </a:prstGeom>
        </p:spPr>
      </p:pic>
      <p:sp>
        <p:nvSpPr>
          <p:cNvPr id="22" name="Rectangle 21">
            <a:extLst>
              <a:ext uri="{FF2B5EF4-FFF2-40B4-BE49-F238E27FC236}">
                <a16:creationId xmlns:a16="http://schemas.microsoft.com/office/drawing/2014/main" id="{A5C55EE9-BABB-86CE-99A1-332AF79D2DC1}"/>
              </a:ext>
            </a:extLst>
          </p:cNvPr>
          <p:cNvSpPr/>
          <p:nvPr/>
        </p:nvSpPr>
        <p:spPr>
          <a:xfrm>
            <a:off x="10511429" y="4049781"/>
            <a:ext cx="710590" cy="1260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EEFCC94B-69F7-B4F0-3051-52C65A947404}"/>
              </a:ext>
            </a:extLst>
          </p:cNvPr>
          <p:cNvSpPr txBox="1"/>
          <p:nvPr/>
        </p:nvSpPr>
        <p:spPr>
          <a:xfrm>
            <a:off x="10497978" y="3997597"/>
            <a:ext cx="864096" cy="215444"/>
          </a:xfrm>
          <a:prstGeom prst="rect">
            <a:avLst/>
          </a:prstGeom>
          <a:noFill/>
        </p:spPr>
        <p:txBody>
          <a:bodyPr wrap="square" rtlCol="0">
            <a:spAutoFit/>
          </a:bodyPr>
          <a:lstStyle/>
          <a:p>
            <a:r>
              <a:rPr lang="en-GB" sz="800">
                <a:solidFill>
                  <a:srgbClr val="666666"/>
                </a:solidFill>
              </a:rPr>
              <a:t>PEOPLE, Leave</a:t>
            </a:r>
          </a:p>
        </p:txBody>
      </p:sp>
      <p:sp>
        <p:nvSpPr>
          <p:cNvPr id="24" name="Rectangle 23">
            <a:extLst>
              <a:ext uri="{FF2B5EF4-FFF2-40B4-BE49-F238E27FC236}">
                <a16:creationId xmlns:a16="http://schemas.microsoft.com/office/drawing/2014/main" id="{DA6B719A-1319-432B-042B-5C0147E580C5}"/>
              </a:ext>
            </a:extLst>
          </p:cNvPr>
          <p:cNvSpPr/>
          <p:nvPr/>
        </p:nvSpPr>
        <p:spPr>
          <a:xfrm>
            <a:off x="10511429" y="4369154"/>
            <a:ext cx="693504" cy="1260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A53A3C6E-1775-E991-DE40-2A6CEF8DACA2}"/>
              </a:ext>
            </a:extLst>
          </p:cNvPr>
          <p:cNvSpPr txBox="1"/>
          <p:nvPr/>
        </p:nvSpPr>
        <p:spPr>
          <a:xfrm>
            <a:off x="10492141" y="4317209"/>
            <a:ext cx="781261" cy="215444"/>
          </a:xfrm>
          <a:prstGeom prst="rect">
            <a:avLst/>
          </a:prstGeom>
          <a:noFill/>
        </p:spPr>
        <p:txBody>
          <a:bodyPr wrap="square" rtlCol="0">
            <a:spAutoFit/>
          </a:bodyPr>
          <a:lstStyle/>
          <a:p>
            <a:r>
              <a:rPr lang="en-GB" sz="800">
                <a:solidFill>
                  <a:srgbClr val="666666"/>
                </a:solidFill>
              </a:rPr>
              <a:t>DOE, John</a:t>
            </a:r>
          </a:p>
        </p:txBody>
      </p:sp>
      <p:sp>
        <p:nvSpPr>
          <p:cNvPr id="26" name="Rectangle 25">
            <a:extLst>
              <a:ext uri="{FF2B5EF4-FFF2-40B4-BE49-F238E27FC236}">
                <a16:creationId xmlns:a16="http://schemas.microsoft.com/office/drawing/2014/main" id="{6F8C1B76-A4EF-C5E4-EFAE-8A812194CD3F}"/>
              </a:ext>
            </a:extLst>
          </p:cNvPr>
          <p:cNvSpPr/>
          <p:nvPr/>
        </p:nvSpPr>
        <p:spPr>
          <a:xfrm>
            <a:off x="10533190" y="4686836"/>
            <a:ext cx="648000" cy="1260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a:extLst>
              <a:ext uri="{FF2B5EF4-FFF2-40B4-BE49-F238E27FC236}">
                <a16:creationId xmlns:a16="http://schemas.microsoft.com/office/drawing/2014/main" id="{20226E2D-60B5-DE8A-1A9E-E46ECA6A7F0D}"/>
              </a:ext>
            </a:extLst>
          </p:cNvPr>
          <p:cNvSpPr txBox="1"/>
          <p:nvPr/>
        </p:nvSpPr>
        <p:spPr>
          <a:xfrm>
            <a:off x="10492141" y="4638422"/>
            <a:ext cx="864096" cy="215444"/>
          </a:xfrm>
          <a:prstGeom prst="rect">
            <a:avLst/>
          </a:prstGeom>
          <a:noFill/>
        </p:spPr>
        <p:txBody>
          <a:bodyPr wrap="square" rtlCol="0">
            <a:spAutoFit/>
          </a:bodyPr>
          <a:lstStyle/>
          <a:p>
            <a:r>
              <a:rPr lang="en-GB" sz="800">
                <a:solidFill>
                  <a:srgbClr val="666666"/>
                </a:solidFill>
              </a:rPr>
              <a:t>MANY, Meem</a:t>
            </a:r>
          </a:p>
        </p:txBody>
      </p:sp>
      <p:sp>
        <p:nvSpPr>
          <p:cNvPr id="28" name="Rectangle 27">
            <a:extLst>
              <a:ext uri="{FF2B5EF4-FFF2-40B4-BE49-F238E27FC236}">
                <a16:creationId xmlns:a16="http://schemas.microsoft.com/office/drawing/2014/main" id="{339B2B34-5A0A-8D9B-622C-B637AE893FE5}"/>
              </a:ext>
            </a:extLst>
          </p:cNvPr>
          <p:cNvSpPr/>
          <p:nvPr/>
        </p:nvSpPr>
        <p:spPr>
          <a:xfrm>
            <a:off x="10533189" y="4994475"/>
            <a:ext cx="572340" cy="1260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53D4A60E-C85F-282E-1CAE-9529D32E5A91}"/>
              </a:ext>
            </a:extLst>
          </p:cNvPr>
          <p:cNvSpPr/>
          <p:nvPr/>
        </p:nvSpPr>
        <p:spPr>
          <a:xfrm>
            <a:off x="10533189" y="4998167"/>
            <a:ext cx="572339" cy="1260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Box 29">
            <a:extLst>
              <a:ext uri="{FF2B5EF4-FFF2-40B4-BE49-F238E27FC236}">
                <a16:creationId xmlns:a16="http://schemas.microsoft.com/office/drawing/2014/main" id="{3FC90144-3166-E5A2-2FFE-73BC8D8299BD}"/>
              </a:ext>
            </a:extLst>
          </p:cNvPr>
          <p:cNvSpPr txBox="1"/>
          <p:nvPr/>
        </p:nvSpPr>
        <p:spPr>
          <a:xfrm>
            <a:off x="10472616" y="4955142"/>
            <a:ext cx="769147" cy="215444"/>
          </a:xfrm>
          <a:prstGeom prst="rect">
            <a:avLst/>
          </a:prstGeom>
          <a:noFill/>
        </p:spPr>
        <p:txBody>
          <a:bodyPr wrap="square" rtlCol="0">
            <a:spAutoFit/>
          </a:bodyPr>
          <a:lstStyle/>
          <a:p>
            <a:r>
              <a:rPr lang="en-GB" sz="800">
                <a:solidFill>
                  <a:srgbClr val="666666"/>
                </a:solidFill>
              </a:rPr>
              <a:t>DOE, Jane</a:t>
            </a:r>
          </a:p>
        </p:txBody>
      </p:sp>
      <p:sp>
        <p:nvSpPr>
          <p:cNvPr id="31" name="Rectangle 30">
            <a:extLst>
              <a:ext uri="{FF2B5EF4-FFF2-40B4-BE49-F238E27FC236}">
                <a16:creationId xmlns:a16="http://schemas.microsoft.com/office/drawing/2014/main" id="{AD6D61C1-5B67-DD0D-AE1C-E9C288E3718E}"/>
              </a:ext>
            </a:extLst>
          </p:cNvPr>
          <p:cNvSpPr/>
          <p:nvPr/>
        </p:nvSpPr>
        <p:spPr>
          <a:xfrm>
            <a:off x="10515887" y="5316584"/>
            <a:ext cx="648000" cy="1260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5039BC8D-8471-F142-E43C-518FF78CEF32}"/>
              </a:ext>
            </a:extLst>
          </p:cNvPr>
          <p:cNvSpPr/>
          <p:nvPr/>
        </p:nvSpPr>
        <p:spPr>
          <a:xfrm>
            <a:off x="10515887" y="5320276"/>
            <a:ext cx="648000" cy="1260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TextBox 32">
            <a:extLst>
              <a:ext uri="{FF2B5EF4-FFF2-40B4-BE49-F238E27FC236}">
                <a16:creationId xmlns:a16="http://schemas.microsoft.com/office/drawing/2014/main" id="{E7FD6214-1BEE-6C65-55D5-1BD223F06107}"/>
              </a:ext>
            </a:extLst>
          </p:cNvPr>
          <p:cNvSpPr txBox="1"/>
          <p:nvPr/>
        </p:nvSpPr>
        <p:spPr>
          <a:xfrm>
            <a:off x="10474838" y="5271862"/>
            <a:ext cx="864096" cy="215444"/>
          </a:xfrm>
          <a:prstGeom prst="rect">
            <a:avLst/>
          </a:prstGeom>
          <a:noFill/>
        </p:spPr>
        <p:txBody>
          <a:bodyPr wrap="square" rtlCol="0">
            <a:spAutoFit/>
          </a:bodyPr>
          <a:lstStyle/>
          <a:p>
            <a:r>
              <a:rPr lang="en-GB" sz="800">
                <a:solidFill>
                  <a:srgbClr val="666666"/>
                </a:solidFill>
              </a:rPr>
              <a:t>ANY, Sample</a:t>
            </a:r>
          </a:p>
        </p:txBody>
      </p:sp>
      <p:sp>
        <p:nvSpPr>
          <p:cNvPr id="34" name="Rectangle 33">
            <a:extLst>
              <a:ext uri="{FF2B5EF4-FFF2-40B4-BE49-F238E27FC236}">
                <a16:creationId xmlns:a16="http://schemas.microsoft.com/office/drawing/2014/main" id="{0E43D148-EA29-0147-D1F5-9F6FC85A782C}"/>
              </a:ext>
            </a:extLst>
          </p:cNvPr>
          <p:cNvSpPr/>
          <p:nvPr/>
        </p:nvSpPr>
        <p:spPr>
          <a:xfrm>
            <a:off x="10513665" y="5630950"/>
            <a:ext cx="648000" cy="1260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FB14B03B-3D81-1300-5139-757AC1D644FD}"/>
              </a:ext>
            </a:extLst>
          </p:cNvPr>
          <p:cNvSpPr/>
          <p:nvPr/>
        </p:nvSpPr>
        <p:spPr>
          <a:xfrm>
            <a:off x="10513665" y="5634642"/>
            <a:ext cx="698400" cy="1260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TextBox 35">
            <a:extLst>
              <a:ext uri="{FF2B5EF4-FFF2-40B4-BE49-F238E27FC236}">
                <a16:creationId xmlns:a16="http://schemas.microsoft.com/office/drawing/2014/main" id="{BA80567D-D96A-B6C5-B092-87AF9DE8CC38}"/>
              </a:ext>
            </a:extLst>
          </p:cNvPr>
          <p:cNvSpPr txBox="1"/>
          <p:nvPr/>
        </p:nvSpPr>
        <p:spPr>
          <a:xfrm>
            <a:off x="10481510" y="5581663"/>
            <a:ext cx="864096" cy="215444"/>
          </a:xfrm>
          <a:prstGeom prst="rect">
            <a:avLst/>
          </a:prstGeom>
          <a:noFill/>
        </p:spPr>
        <p:txBody>
          <a:bodyPr wrap="square" rtlCol="0">
            <a:spAutoFit/>
          </a:bodyPr>
          <a:lstStyle/>
          <a:p>
            <a:r>
              <a:rPr lang="en-GB" sz="800">
                <a:solidFill>
                  <a:srgbClr val="666666"/>
                </a:solidFill>
              </a:rPr>
              <a:t>MANY, Chris</a:t>
            </a:r>
          </a:p>
        </p:txBody>
      </p:sp>
      <p:sp>
        <p:nvSpPr>
          <p:cNvPr id="38" name="Rectangle 37">
            <a:extLst>
              <a:ext uri="{FF2B5EF4-FFF2-40B4-BE49-F238E27FC236}">
                <a16:creationId xmlns:a16="http://schemas.microsoft.com/office/drawing/2014/main" id="{5001F4D5-8261-B929-84A6-A352B2ED7D02}"/>
              </a:ext>
            </a:extLst>
          </p:cNvPr>
          <p:cNvSpPr/>
          <p:nvPr/>
        </p:nvSpPr>
        <p:spPr>
          <a:xfrm>
            <a:off x="10513665" y="5946654"/>
            <a:ext cx="525161" cy="1260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TextBox 38">
            <a:extLst>
              <a:ext uri="{FF2B5EF4-FFF2-40B4-BE49-F238E27FC236}">
                <a16:creationId xmlns:a16="http://schemas.microsoft.com/office/drawing/2014/main" id="{FEB18FF1-F2E3-45C6-971C-B0AB8515CFD5}"/>
              </a:ext>
            </a:extLst>
          </p:cNvPr>
          <p:cNvSpPr txBox="1"/>
          <p:nvPr/>
        </p:nvSpPr>
        <p:spPr>
          <a:xfrm>
            <a:off x="10470976" y="5905302"/>
            <a:ext cx="864096" cy="215444"/>
          </a:xfrm>
          <a:prstGeom prst="rect">
            <a:avLst/>
          </a:prstGeom>
          <a:noFill/>
        </p:spPr>
        <p:txBody>
          <a:bodyPr wrap="square" rtlCol="0">
            <a:spAutoFit/>
          </a:bodyPr>
          <a:lstStyle/>
          <a:p>
            <a:r>
              <a:rPr lang="en-GB" sz="800">
                <a:solidFill>
                  <a:srgbClr val="666666"/>
                </a:solidFill>
              </a:rPr>
              <a:t>BALL, Paul</a:t>
            </a:r>
          </a:p>
        </p:txBody>
      </p:sp>
    </p:spTree>
    <p:extLst>
      <p:ext uri="{BB962C8B-B14F-4D97-AF65-F5344CB8AC3E}">
        <p14:creationId xmlns:p14="http://schemas.microsoft.com/office/powerpoint/2010/main" val="38314714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efault Design">
  <a:themeElements>
    <a:clrScheme name="">
      <a:dk1>
        <a:srgbClr val="003698"/>
      </a:dk1>
      <a:lt1>
        <a:srgbClr val="FFFFFF"/>
      </a:lt1>
      <a:dk2>
        <a:srgbClr val="003698"/>
      </a:dk2>
      <a:lt2>
        <a:srgbClr val="808080"/>
      </a:lt2>
      <a:accent1>
        <a:srgbClr val="003698"/>
      </a:accent1>
      <a:accent2>
        <a:srgbClr val="00A7D4"/>
      </a:accent2>
      <a:accent3>
        <a:srgbClr val="FFFFFF"/>
      </a:accent3>
      <a:accent4>
        <a:srgbClr val="002D81"/>
      </a:accent4>
      <a:accent5>
        <a:srgbClr val="AAAECA"/>
      </a:accent5>
      <a:accent6>
        <a:srgbClr val="0097C0"/>
      </a:accent6>
      <a:hlink>
        <a:srgbClr val="62BD19"/>
      </a:hlink>
      <a:folHlink>
        <a:srgbClr val="C70BAC"/>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4478E9847C790429178C5B2957574E0" ma:contentTypeVersion="12" ma:contentTypeDescription="Create a new document." ma:contentTypeScope="" ma:versionID="14be2be9801e9e00e25ede45e9fe2378">
  <xsd:schema xmlns:xsd="http://www.w3.org/2001/XMLSchema" xmlns:xs="http://www.w3.org/2001/XMLSchema" xmlns:p="http://schemas.microsoft.com/office/2006/metadata/properties" xmlns:ns2="980e7ed6-db18-4114-8438-90dac10500f3" xmlns:ns3="5e2eac53-0d0f-4a1d-bd3f-485f8ce7035d" targetNamespace="http://schemas.microsoft.com/office/2006/metadata/properties" ma:root="true" ma:fieldsID="1e62d1ca7844c91ef7cfc286d4a7e758" ns2:_="" ns3:_="">
    <xsd:import namespace="980e7ed6-db18-4114-8438-90dac10500f3"/>
    <xsd:import namespace="5e2eac53-0d0f-4a1d-bd3f-485f8ce7035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0e7ed6-db18-4114-8438-90dac10500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e2eac53-0d0f-4a1d-bd3f-485f8ce7035d"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957973C-98FC-4A0F-B03C-AD928BE4E237}">
  <ds:schemaRefs>
    <ds:schemaRef ds:uri="5e2eac53-0d0f-4a1d-bd3f-485f8ce7035d"/>
    <ds:schemaRef ds:uri="980e7ed6-db18-4114-8438-90dac10500f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44E3551-C410-40AC-A85F-E80CE2B488A8}">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72E90441-872C-44AA-862C-3D76C08912C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2</TotalTime>
  <Words>1726</Words>
  <Application>Microsoft Office PowerPoint</Application>
  <PresentationFormat>Widescreen</PresentationFormat>
  <Paragraphs>284</Paragraphs>
  <Slides>26</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26</vt:i4>
      </vt:variant>
    </vt:vector>
  </HeadingPairs>
  <TitlesOfParts>
    <vt:vector size="33" baseType="lpstr">
      <vt:lpstr>Arial</vt:lpstr>
      <vt:lpstr>Calibri</vt:lpstr>
      <vt:lpstr>Montserrat</vt:lpstr>
      <vt:lpstr>Symbol</vt:lpstr>
      <vt:lpstr>Wingdings</vt:lpstr>
      <vt:lpstr>Office Theme</vt:lpstr>
      <vt:lpstr>1_Default Design</vt:lpstr>
      <vt:lpstr> Teams User Guide </vt:lpstr>
      <vt:lpstr>Topics covered:</vt:lpstr>
      <vt:lpstr>What is Microsoft Teams</vt:lpstr>
      <vt:lpstr>NAVIGATION</vt:lpstr>
      <vt:lpstr>NAVIGATION BAR</vt:lpstr>
      <vt:lpstr>COMMAND BAR</vt:lpstr>
      <vt:lpstr>COMMAND BAR</vt:lpstr>
      <vt:lpstr>COMMAND BAR</vt:lpstr>
      <vt:lpstr>FEATURES</vt:lpstr>
      <vt:lpstr>FEATURES</vt:lpstr>
      <vt:lpstr>FEATURES</vt:lpstr>
      <vt:lpstr>FEATURES</vt:lpstr>
      <vt:lpstr>FEATURES</vt:lpstr>
      <vt:lpstr>FEATURES</vt:lpstr>
      <vt:lpstr>FEATURES</vt:lpstr>
      <vt:lpstr>FEATURES</vt:lpstr>
      <vt:lpstr>FEATURES</vt:lpstr>
      <vt:lpstr>FEATURES</vt:lpstr>
      <vt:lpstr>FEATURES</vt:lpstr>
      <vt:lpstr>FEATURES</vt:lpstr>
      <vt:lpstr>FEATURES</vt:lpstr>
      <vt:lpstr>OFFICE APPLICATION INTEGRATION</vt:lpstr>
      <vt:lpstr>CO-AUTHORING</vt:lpstr>
      <vt:lpstr>WHERE TO STORE DOCUMENTS?</vt:lpstr>
      <vt:lpstr>FREQUENTLY ASKED QUESTIONS (FAQs)</vt:lpstr>
      <vt:lpstr>FREQUENTLY ASKED QUESTIONS (FAQs)</vt:lpstr>
    </vt:vector>
  </TitlesOfParts>
  <Company>NWLCCCG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Sample title slide</dc:title>
  <dc:creator>Jessica Abrey</dc:creator>
  <cp:lastModifiedBy>ANDERSON, Dermot (NHS NORTH WEST LONDON ICB - W2U3Z)</cp:lastModifiedBy>
  <cp:revision>2</cp:revision>
  <dcterms:created xsi:type="dcterms:W3CDTF">2021-05-11T15:23:49Z</dcterms:created>
  <dcterms:modified xsi:type="dcterms:W3CDTF">2024-10-31T15:00:46Z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0x010100A4478E9847C790429178C5B2957574E0</vt:lpwstr>
  </property>
</Properties>
</file>